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 id="2147483695" r:id="rId4"/>
    <p:sldMasterId id="2147483697" r:id="rId5"/>
  </p:sldMasterIdLst>
  <p:notesMasterIdLst>
    <p:notesMasterId r:id="rId40"/>
  </p:notesMasterIdLst>
  <p:sldIdLst>
    <p:sldId id="351" r:id="rId6"/>
    <p:sldId id="259" r:id="rId7"/>
    <p:sldId id="262" r:id="rId8"/>
    <p:sldId id="265" r:id="rId9"/>
    <p:sldId id="268" r:id="rId10"/>
    <p:sldId id="271" r:id="rId11"/>
    <p:sldId id="274" r:id="rId12"/>
    <p:sldId id="277" r:id="rId13"/>
    <p:sldId id="280" r:id="rId14"/>
    <p:sldId id="283" r:id="rId15"/>
    <p:sldId id="286" r:id="rId16"/>
    <p:sldId id="292" r:id="rId17"/>
    <p:sldId id="295" r:id="rId18"/>
    <p:sldId id="298" r:id="rId19"/>
    <p:sldId id="301" r:id="rId20"/>
    <p:sldId id="304" r:id="rId21"/>
    <p:sldId id="307" r:id="rId22"/>
    <p:sldId id="310" r:id="rId23"/>
    <p:sldId id="313" r:id="rId24"/>
    <p:sldId id="316" r:id="rId25"/>
    <p:sldId id="319" r:id="rId26"/>
    <p:sldId id="322" r:id="rId27"/>
    <p:sldId id="328" r:id="rId28"/>
    <p:sldId id="331" r:id="rId29"/>
    <p:sldId id="334" r:id="rId30"/>
    <p:sldId id="337" r:id="rId31"/>
    <p:sldId id="340" r:id="rId32"/>
    <p:sldId id="343" r:id="rId33"/>
    <p:sldId id="349" r:id="rId34"/>
    <p:sldId id="352" r:id="rId35"/>
    <p:sldId id="355" r:id="rId36"/>
    <p:sldId id="358" r:id="rId37"/>
    <p:sldId id="361" r:id="rId38"/>
    <p:sldId id="364" r:id="rId39"/>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63" d="100"/>
          <a:sy n="63" d="100"/>
        </p:scale>
        <p:origin x="764" y="5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2DF59-5A6A-4FCA-8C4F-2BFBD98C3A17}" type="datetimeFigureOut">
              <a:rPr lang="en-IN" smtClean="0"/>
              <a:t>19-07-2023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8D13C-D18A-4498-8F0A-27CF59FD89F2}" type="slidenum">
              <a:rPr lang="en-IN" smtClean="0"/>
              <a:t>‹#›</a:t>
            </a:fld>
            <a:endParaRPr lang="en-IN"/>
          </a:p>
        </p:txBody>
      </p:sp>
    </p:spTree>
    <p:extLst>
      <p:ext uri="{BB962C8B-B14F-4D97-AF65-F5344CB8AC3E}">
        <p14:creationId xmlns:p14="http://schemas.microsoft.com/office/powerpoint/2010/main" val="120055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688D13C-D18A-4498-8F0A-27CF59FD89F2}" type="slidenum">
              <a:rPr lang="en-IN" smtClean="0"/>
              <a:t>8</a:t>
            </a:fld>
            <a:endParaRPr lang="en-IN"/>
          </a:p>
        </p:txBody>
      </p:sp>
    </p:spTree>
    <p:extLst>
      <p:ext uri="{BB962C8B-B14F-4D97-AF65-F5344CB8AC3E}">
        <p14:creationId xmlns:p14="http://schemas.microsoft.com/office/powerpoint/2010/main" val="2916613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688D13C-D18A-4498-8F0A-27CF59FD89F2}" type="slidenum">
              <a:rPr lang="en-IN" smtClean="0"/>
              <a:t>9</a:t>
            </a:fld>
            <a:endParaRPr lang="en-IN"/>
          </a:p>
        </p:txBody>
      </p:sp>
    </p:spTree>
    <p:extLst>
      <p:ext uri="{BB962C8B-B14F-4D97-AF65-F5344CB8AC3E}">
        <p14:creationId xmlns:p14="http://schemas.microsoft.com/office/powerpoint/2010/main" val="18809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IN"/>
          </a:p>
        </p:txBody>
      </p:sp>
      <p:sp>
        <p:nvSpPr>
          <p:cNvPr id="4" name="Slide Number Placeholder 3"/>
          <p:cNvSpPr>
            <a:spLocks noGrp="1"/>
          </p:cNvSpPr>
          <p:nvPr>
            <p:ph type="sldNum" sz="quarter" idx="5"/>
          </p:nvPr>
        </p:nvSpPr>
        <p:spPr/>
        <p:txBody>
          <a:bodyPr/>
          <a:lstStyle/>
          <a:p>
            <a:fld id="{C688D13C-D18A-4498-8F0A-27CF59FD89F2}" type="slidenum">
              <a:rPr lang="en-IN" smtClean="0"/>
              <a:t>11</a:t>
            </a:fld>
            <a:endParaRPr lang="en-IN"/>
          </a:p>
        </p:txBody>
      </p:sp>
    </p:spTree>
    <p:extLst>
      <p:ext uri="{BB962C8B-B14F-4D97-AF65-F5344CB8AC3E}">
        <p14:creationId xmlns:p14="http://schemas.microsoft.com/office/powerpoint/2010/main" val="1885865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688D13C-D18A-4498-8F0A-27CF59FD89F2}" type="slidenum">
              <a:rPr lang="en-IN" smtClean="0"/>
              <a:t>12</a:t>
            </a:fld>
            <a:endParaRPr lang="en-IN"/>
          </a:p>
        </p:txBody>
      </p:sp>
    </p:spTree>
    <p:extLst>
      <p:ext uri="{BB962C8B-B14F-4D97-AF65-F5344CB8AC3E}">
        <p14:creationId xmlns:p14="http://schemas.microsoft.com/office/powerpoint/2010/main" val="3239347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688D13C-D18A-4498-8F0A-27CF59FD89F2}" type="slidenum">
              <a:rPr lang="en-IN" smtClean="0"/>
              <a:t>14</a:t>
            </a:fld>
            <a:endParaRPr lang="en-IN"/>
          </a:p>
        </p:txBody>
      </p:sp>
    </p:spTree>
    <p:extLst>
      <p:ext uri="{BB962C8B-B14F-4D97-AF65-F5344CB8AC3E}">
        <p14:creationId xmlns:p14="http://schemas.microsoft.com/office/powerpoint/2010/main" val="3034308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688D13C-D18A-4498-8F0A-27CF59FD89F2}" type="slidenum">
              <a:rPr lang="en-IN" smtClean="0"/>
              <a:t>17</a:t>
            </a:fld>
            <a:endParaRPr lang="en-IN"/>
          </a:p>
        </p:txBody>
      </p:sp>
    </p:spTree>
    <p:extLst>
      <p:ext uri="{BB962C8B-B14F-4D97-AF65-F5344CB8AC3E}">
        <p14:creationId xmlns:p14="http://schemas.microsoft.com/office/powerpoint/2010/main" val="3140273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5.xml"/><Relationship Id="rId4" Type="http://schemas.openxmlformats.org/officeDocument/2006/relationships/image" Target="../media/image6.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5.xml"/><Relationship Id="rId4" Type="http://schemas.openxmlformats.org/officeDocument/2006/relationships/image" Target="../media/image8.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4.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566C2DEC-2537-46BF-A13D-2EFD6E283E7B}" type="datetimeFigureOut">
              <a:rPr lang="en-US" smtClean="0"/>
              <a:t>7/19/2023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F552B25-B9F9-4E6E-BEDB-3203637EEA37}" type="datetimeFigureOut">
              <a:rPr lang="en-US" smtClean="0"/>
              <a:t>7/19/2023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FC812160-E847-4006-9E7C-B252967A5510}" type="datetimeFigureOut">
              <a:rPr lang="en-US" smtClean="0"/>
              <a:t>7/19/2023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AF28-6F1B-D9B4-237D-65A7F0D67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8D41D6-5707-C19E-519C-DE9FAF3E65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17F8B89-B806-DF31-B743-DD259A10D883}"/>
              </a:ext>
            </a:extLst>
          </p:cNvPr>
          <p:cNvSpPr>
            <a:spLocks noGrp="1"/>
          </p:cNvSpPr>
          <p:nvPr>
            <p:ph type="dt" sz="half" idx="10"/>
          </p:nvPr>
        </p:nvSpPr>
        <p:spPr/>
        <p:txBody>
          <a:bodyPr/>
          <a:lstStyle/>
          <a:p>
            <a:fld id="{C6BDF344-0102-4167-90D5-43A7787B339D}" type="datetimeFigureOut">
              <a:rPr lang="en-IN" smtClean="0"/>
              <a:t>19-07-2023</a:t>
            </a:fld>
            <a:endParaRPr lang="en-IN"/>
          </a:p>
        </p:txBody>
      </p:sp>
      <p:sp>
        <p:nvSpPr>
          <p:cNvPr id="5" name="Footer Placeholder 4">
            <a:extLst>
              <a:ext uri="{FF2B5EF4-FFF2-40B4-BE49-F238E27FC236}">
                <a16:creationId xmlns:a16="http://schemas.microsoft.com/office/drawing/2014/main" id="{49BBAE87-373E-8B17-D0D9-0A879F1DBA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14FEAB-0E46-6687-64EC-8C8D55CAEB0D}"/>
              </a:ext>
            </a:extLst>
          </p:cNvPr>
          <p:cNvSpPr>
            <a:spLocks noGrp="1"/>
          </p:cNvSpPr>
          <p:nvPr>
            <p:ph type="sldNum" sz="quarter" idx="12"/>
          </p:nvPr>
        </p:nvSpPr>
        <p:spPr/>
        <p:txBody>
          <a:bodyPr/>
          <a:lstStyle/>
          <a:p>
            <a:fld id="{F5C50111-1C9B-48E1-B2B2-4FC9E93BB75E}" type="slidenum">
              <a:rPr lang="en-IN" smtClean="0"/>
              <a:t>‹#›</a:t>
            </a:fld>
            <a:endParaRPr lang="en-IN"/>
          </a:p>
        </p:txBody>
      </p:sp>
    </p:spTree>
    <p:extLst>
      <p:ext uri="{BB962C8B-B14F-4D97-AF65-F5344CB8AC3E}">
        <p14:creationId xmlns:p14="http://schemas.microsoft.com/office/powerpoint/2010/main" val="348203733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E1B2-FE9E-7753-DD39-A90233FCE16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E05949C-D539-27D0-5174-8D163FE80E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FCB71A-499C-BF51-6557-D653AEE05C98}"/>
              </a:ext>
            </a:extLst>
          </p:cNvPr>
          <p:cNvSpPr>
            <a:spLocks noGrp="1"/>
          </p:cNvSpPr>
          <p:nvPr>
            <p:ph type="dt" sz="half" idx="10"/>
          </p:nvPr>
        </p:nvSpPr>
        <p:spPr/>
        <p:txBody>
          <a:bodyPr/>
          <a:lstStyle/>
          <a:p>
            <a:fld id="{C6BDF344-0102-4167-90D5-43A7787B339D}" type="datetimeFigureOut">
              <a:rPr lang="en-IN" smtClean="0"/>
              <a:t>19-07-2023</a:t>
            </a:fld>
            <a:endParaRPr lang="en-IN"/>
          </a:p>
        </p:txBody>
      </p:sp>
      <p:sp>
        <p:nvSpPr>
          <p:cNvPr id="5" name="Footer Placeholder 4">
            <a:extLst>
              <a:ext uri="{FF2B5EF4-FFF2-40B4-BE49-F238E27FC236}">
                <a16:creationId xmlns:a16="http://schemas.microsoft.com/office/drawing/2014/main" id="{AC5B7C96-83FF-9AAC-8D5F-9E47753CCA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7DF3E2-F1C7-1B7C-EF79-0B9CCD9B32FA}"/>
              </a:ext>
            </a:extLst>
          </p:cNvPr>
          <p:cNvSpPr>
            <a:spLocks noGrp="1"/>
          </p:cNvSpPr>
          <p:nvPr>
            <p:ph type="sldNum" sz="quarter" idx="12"/>
          </p:nvPr>
        </p:nvSpPr>
        <p:spPr/>
        <p:txBody>
          <a:bodyPr/>
          <a:lstStyle/>
          <a:p>
            <a:fld id="{F5C50111-1C9B-48E1-B2B2-4FC9E93BB75E}" type="slidenum">
              <a:rPr lang="en-IN" smtClean="0"/>
              <a:t>‹#›</a:t>
            </a:fld>
            <a:endParaRPr lang="en-IN"/>
          </a:p>
        </p:txBody>
      </p:sp>
    </p:spTree>
    <p:extLst>
      <p:ext uri="{BB962C8B-B14F-4D97-AF65-F5344CB8AC3E}">
        <p14:creationId xmlns:p14="http://schemas.microsoft.com/office/powerpoint/2010/main" val="264957495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F2DCD-14DB-7A1E-BAFF-6769A72786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9FAEC6B-2027-9862-28D0-38459F3369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3E3D9A-5404-B5ED-C2A2-B97BF31B0DA2}"/>
              </a:ext>
            </a:extLst>
          </p:cNvPr>
          <p:cNvSpPr>
            <a:spLocks noGrp="1"/>
          </p:cNvSpPr>
          <p:nvPr>
            <p:ph type="dt" sz="half" idx="10"/>
          </p:nvPr>
        </p:nvSpPr>
        <p:spPr/>
        <p:txBody>
          <a:bodyPr/>
          <a:lstStyle/>
          <a:p>
            <a:fld id="{C6BDF344-0102-4167-90D5-43A7787B339D}" type="datetimeFigureOut">
              <a:rPr lang="en-IN" smtClean="0"/>
              <a:t>19-07-2023</a:t>
            </a:fld>
            <a:endParaRPr lang="en-IN"/>
          </a:p>
        </p:txBody>
      </p:sp>
      <p:sp>
        <p:nvSpPr>
          <p:cNvPr id="5" name="Footer Placeholder 4">
            <a:extLst>
              <a:ext uri="{FF2B5EF4-FFF2-40B4-BE49-F238E27FC236}">
                <a16:creationId xmlns:a16="http://schemas.microsoft.com/office/drawing/2014/main" id="{338A0D80-3792-9321-C5C9-E9D79DDDA1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9384D3-139F-3F97-AC84-B5ED8E4A0415}"/>
              </a:ext>
            </a:extLst>
          </p:cNvPr>
          <p:cNvSpPr>
            <a:spLocks noGrp="1"/>
          </p:cNvSpPr>
          <p:nvPr>
            <p:ph type="sldNum" sz="quarter" idx="12"/>
          </p:nvPr>
        </p:nvSpPr>
        <p:spPr/>
        <p:txBody>
          <a:bodyPr/>
          <a:lstStyle/>
          <a:p>
            <a:fld id="{F5C50111-1C9B-48E1-B2B2-4FC9E93BB75E}" type="slidenum">
              <a:rPr lang="en-IN" smtClean="0"/>
              <a:t>‹#›</a:t>
            </a:fld>
            <a:endParaRPr lang="en-IN"/>
          </a:p>
        </p:txBody>
      </p:sp>
    </p:spTree>
    <p:extLst>
      <p:ext uri="{BB962C8B-B14F-4D97-AF65-F5344CB8AC3E}">
        <p14:creationId xmlns:p14="http://schemas.microsoft.com/office/powerpoint/2010/main" val="99016463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46BBE-69EF-04FC-88B4-CB102CE174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83310E-7809-FE63-6202-63E48D988D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A1D21B-80D1-1626-D832-030C8D09A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82349AF-779E-631C-D770-B6AFFF8CFADD}"/>
              </a:ext>
            </a:extLst>
          </p:cNvPr>
          <p:cNvSpPr>
            <a:spLocks noGrp="1"/>
          </p:cNvSpPr>
          <p:nvPr>
            <p:ph type="dt" sz="half" idx="10"/>
          </p:nvPr>
        </p:nvSpPr>
        <p:spPr/>
        <p:txBody>
          <a:bodyPr/>
          <a:lstStyle/>
          <a:p>
            <a:fld id="{C6BDF344-0102-4167-90D5-43A7787B339D}" type="datetimeFigureOut">
              <a:rPr lang="en-IN" smtClean="0"/>
              <a:t>19-07-2023</a:t>
            </a:fld>
            <a:endParaRPr lang="en-IN"/>
          </a:p>
        </p:txBody>
      </p:sp>
      <p:sp>
        <p:nvSpPr>
          <p:cNvPr id="6" name="Footer Placeholder 5">
            <a:extLst>
              <a:ext uri="{FF2B5EF4-FFF2-40B4-BE49-F238E27FC236}">
                <a16:creationId xmlns:a16="http://schemas.microsoft.com/office/drawing/2014/main" id="{7FEEF869-5C55-72AC-52A5-EBE33055FE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3E7D62-13BE-191E-16B1-C837EB8B01BA}"/>
              </a:ext>
            </a:extLst>
          </p:cNvPr>
          <p:cNvSpPr>
            <a:spLocks noGrp="1"/>
          </p:cNvSpPr>
          <p:nvPr>
            <p:ph type="sldNum" sz="quarter" idx="12"/>
          </p:nvPr>
        </p:nvSpPr>
        <p:spPr/>
        <p:txBody>
          <a:bodyPr/>
          <a:lstStyle/>
          <a:p>
            <a:fld id="{F5C50111-1C9B-48E1-B2B2-4FC9E93BB75E}" type="slidenum">
              <a:rPr lang="en-IN" smtClean="0"/>
              <a:t>‹#›</a:t>
            </a:fld>
            <a:endParaRPr lang="en-IN"/>
          </a:p>
        </p:txBody>
      </p:sp>
    </p:spTree>
    <p:extLst>
      <p:ext uri="{BB962C8B-B14F-4D97-AF65-F5344CB8AC3E}">
        <p14:creationId xmlns:p14="http://schemas.microsoft.com/office/powerpoint/2010/main" val="19029061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AA7E4-3F54-6A05-8D1B-1D01D9B65EC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DFE9E4-275D-C7F6-96E9-D83D4D090D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77CEAC-4A6A-C8C8-A0B4-CF9E01119B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11910F-70CE-73FE-0AF3-A9F8FE6020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FCD9E3-FC91-572A-87F7-C515DCB19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E182CC9-C44F-D662-49BD-1890B540392F}"/>
              </a:ext>
            </a:extLst>
          </p:cNvPr>
          <p:cNvSpPr>
            <a:spLocks noGrp="1"/>
          </p:cNvSpPr>
          <p:nvPr>
            <p:ph type="dt" sz="half" idx="10"/>
          </p:nvPr>
        </p:nvSpPr>
        <p:spPr/>
        <p:txBody>
          <a:bodyPr/>
          <a:lstStyle/>
          <a:p>
            <a:fld id="{C6BDF344-0102-4167-90D5-43A7787B339D}" type="datetimeFigureOut">
              <a:rPr lang="en-IN" smtClean="0"/>
              <a:t>19-07-2023</a:t>
            </a:fld>
            <a:endParaRPr lang="en-IN"/>
          </a:p>
        </p:txBody>
      </p:sp>
      <p:sp>
        <p:nvSpPr>
          <p:cNvPr id="8" name="Footer Placeholder 7">
            <a:extLst>
              <a:ext uri="{FF2B5EF4-FFF2-40B4-BE49-F238E27FC236}">
                <a16:creationId xmlns:a16="http://schemas.microsoft.com/office/drawing/2014/main" id="{A4748A72-75CA-13FB-BAD3-77E7C4269B1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1E85569-FD2D-FA91-59EC-C69F047A76E5}"/>
              </a:ext>
            </a:extLst>
          </p:cNvPr>
          <p:cNvSpPr>
            <a:spLocks noGrp="1"/>
          </p:cNvSpPr>
          <p:nvPr>
            <p:ph type="sldNum" sz="quarter" idx="12"/>
          </p:nvPr>
        </p:nvSpPr>
        <p:spPr/>
        <p:txBody>
          <a:bodyPr/>
          <a:lstStyle/>
          <a:p>
            <a:fld id="{F5C50111-1C9B-48E1-B2B2-4FC9E93BB75E}" type="slidenum">
              <a:rPr lang="en-IN" smtClean="0"/>
              <a:t>‹#›</a:t>
            </a:fld>
            <a:endParaRPr lang="en-IN"/>
          </a:p>
        </p:txBody>
      </p:sp>
    </p:spTree>
    <p:extLst>
      <p:ext uri="{BB962C8B-B14F-4D97-AF65-F5344CB8AC3E}">
        <p14:creationId xmlns:p14="http://schemas.microsoft.com/office/powerpoint/2010/main" val="178662870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C2EB9-053A-BEE0-BA2F-3C68798AF58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2F667C4-9F46-21B9-423C-3EB9158307C8}"/>
              </a:ext>
            </a:extLst>
          </p:cNvPr>
          <p:cNvSpPr>
            <a:spLocks noGrp="1"/>
          </p:cNvSpPr>
          <p:nvPr>
            <p:ph type="dt" sz="half" idx="10"/>
          </p:nvPr>
        </p:nvSpPr>
        <p:spPr/>
        <p:txBody>
          <a:bodyPr/>
          <a:lstStyle/>
          <a:p>
            <a:fld id="{C6BDF344-0102-4167-90D5-43A7787B339D}" type="datetimeFigureOut">
              <a:rPr lang="en-IN" smtClean="0"/>
              <a:t>19-07-2023</a:t>
            </a:fld>
            <a:endParaRPr lang="en-IN"/>
          </a:p>
        </p:txBody>
      </p:sp>
      <p:sp>
        <p:nvSpPr>
          <p:cNvPr id="4" name="Footer Placeholder 3">
            <a:extLst>
              <a:ext uri="{FF2B5EF4-FFF2-40B4-BE49-F238E27FC236}">
                <a16:creationId xmlns:a16="http://schemas.microsoft.com/office/drawing/2014/main" id="{C3358BEA-4443-E7E2-A88D-ED9BF109DA4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B6D4AFD-A898-6026-53CD-01C9CF378F19}"/>
              </a:ext>
            </a:extLst>
          </p:cNvPr>
          <p:cNvSpPr>
            <a:spLocks noGrp="1"/>
          </p:cNvSpPr>
          <p:nvPr>
            <p:ph type="sldNum" sz="quarter" idx="12"/>
          </p:nvPr>
        </p:nvSpPr>
        <p:spPr/>
        <p:txBody>
          <a:bodyPr/>
          <a:lstStyle/>
          <a:p>
            <a:fld id="{F5C50111-1C9B-48E1-B2B2-4FC9E93BB75E}" type="slidenum">
              <a:rPr lang="en-IN" smtClean="0"/>
              <a:t>‹#›</a:t>
            </a:fld>
            <a:endParaRPr lang="en-IN"/>
          </a:p>
        </p:txBody>
      </p:sp>
    </p:spTree>
    <p:extLst>
      <p:ext uri="{BB962C8B-B14F-4D97-AF65-F5344CB8AC3E}">
        <p14:creationId xmlns:p14="http://schemas.microsoft.com/office/powerpoint/2010/main" val="293023847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DFD9C8-CB9D-0DA9-F541-4D1A2E183903}"/>
              </a:ext>
            </a:extLst>
          </p:cNvPr>
          <p:cNvSpPr>
            <a:spLocks noGrp="1"/>
          </p:cNvSpPr>
          <p:nvPr>
            <p:ph type="dt" sz="half" idx="10"/>
          </p:nvPr>
        </p:nvSpPr>
        <p:spPr/>
        <p:txBody>
          <a:bodyPr/>
          <a:lstStyle/>
          <a:p>
            <a:fld id="{C6BDF344-0102-4167-90D5-43A7787B339D}" type="datetimeFigureOut">
              <a:rPr lang="en-IN" smtClean="0"/>
              <a:t>19-07-2023</a:t>
            </a:fld>
            <a:endParaRPr lang="en-IN"/>
          </a:p>
        </p:txBody>
      </p:sp>
      <p:sp>
        <p:nvSpPr>
          <p:cNvPr id="3" name="Footer Placeholder 2">
            <a:extLst>
              <a:ext uri="{FF2B5EF4-FFF2-40B4-BE49-F238E27FC236}">
                <a16:creationId xmlns:a16="http://schemas.microsoft.com/office/drawing/2014/main" id="{524A2EB1-AF13-EDBA-70A4-A8751B1C846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0161C7A-EABE-0BF1-536A-185A2602F959}"/>
              </a:ext>
            </a:extLst>
          </p:cNvPr>
          <p:cNvSpPr>
            <a:spLocks noGrp="1"/>
          </p:cNvSpPr>
          <p:nvPr>
            <p:ph type="sldNum" sz="quarter" idx="12"/>
          </p:nvPr>
        </p:nvSpPr>
        <p:spPr/>
        <p:txBody>
          <a:bodyPr/>
          <a:lstStyle/>
          <a:p>
            <a:fld id="{F5C50111-1C9B-48E1-B2B2-4FC9E93BB75E}" type="slidenum">
              <a:rPr lang="en-IN" smtClean="0"/>
              <a:t>‹#›</a:t>
            </a:fld>
            <a:endParaRPr lang="en-IN"/>
          </a:p>
        </p:txBody>
      </p:sp>
    </p:spTree>
    <p:extLst>
      <p:ext uri="{BB962C8B-B14F-4D97-AF65-F5344CB8AC3E}">
        <p14:creationId xmlns:p14="http://schemas.microsoft.com/office/powerpoint/2010/main" val="295239117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63E75-ABC2-C7F3-58F6-AD04825E2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A20AA67-4B87-9D98-796C-06D64BAAB8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90E727-9DC9-CBDD-03FD-45064E211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94DA59-B5B1-2471-1692-B8786D82F4E1}"/>
              </a:ext>
            </a:extLst>
          </p:cNvPr>
          <p:cNvSpPr>
            <a:spLocks noGrp="1"/>
          </p:cNvSpPr>
          <p:nvPr>
            <p:ph type="dt" sz="half" idx="10"/>
          </p:nvPr>
        </p:nvSpPr>
        <p:spPr/>
        <p:txBody>
          <a:bodyPr/>
          <a:lstStyle/>
          <a:p>
            <a:fld id="{C6BDF344-0102-4167-90D5-43A7787B339D}" type="datetimeFigureOut">
              <a:rPr lang="en-IN" smtClean="0"/>
              <a:t>19-07-2023</a:t>
            </a:fld>
            <a:endParaRPr lang="en-IN"/>
          </a:p>
        </p:txBody>
      </p:sp>
      <p:sp>
        <p:nvSpPr>
          <p:cNvPr id="6" name="Footer Placeholder 5">
            <a:extLst>
              <a:ext uri="{FF2B5EF4-FFF2-40B4-BE49-F238E27FC236}">
                <a16:creationId xmlns:a16="http://schemas.microsoft.com/office/drawing/2014/main" id="{16995C35-B045-5084-0E62-908A22A205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3486C90-664A-22C7-A574-0F2DB36B0CDD}"/>
              </a:ext>
            </a:extLst>
          </p:cNvPr>
          <p:cNvSpPr>
            <a:spLocks noGrp="1"/>
          </p:cNvSpPr>
          <p:nvPr>
            <p:ph type="sldNum" sz="quarter" idx="12"/>
          </p:nvPr>
        </p:nvSpPr>
        <p:spPr/>
        <p:txBody>
          <a:bodyPr/>
          <a:lstStyle/>
          <a:p>
            <a:fld id="{F5C50111-1C9B-48E1-B2B2-4FC9E93BB75E}" type="slidenum">
              <a:rPr lang="en-IN" smtClean="0"/>
              <a:t>‹#›</a:t>
            </a:fld>
            <a:endParaRPr lang="en-IN"/>
          </a:p>
        </p:txBody>
      </p:sp>
    </p:spTree>
    <p:extLst>
      <p:ext uri="{BB962C8B-B14F-4D97-AF65-F5344CB8AC3E}">
        <p14:creationId xmlns:p14="http://schemas.microsoft.com/office/powerpoint/2010/main" val="228868949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F45F508-AF2E-49EF-983F-A07973D39DF3}" type="datetimeFigureOut">
              <a:rPr lang="en-US" smtClean="0"/>
              <a:t>7/19/2023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77CC-B57E-7361-179E-1322A1AFEF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C34FCA-A680-58ED-89C4-EACB59FDD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5AEDB61-4F5B-DB5E-3692-1A11AE331B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DE5A59-7142-0F23-9AD6-958359D229C1}"/>
              </a:ext>
            </a:extLst>
          </p:cNvPr>
          <p:cNvSpPr>
            <a:spLocks noGrp="1"/>
          </p:cNvSpPr>
          <p:nvPr>
            <p:ph type="dt" sz="half" idx="10"/>
          </p:nvPr>
        </p:nvSpPr>
        <p:spPr/>
        <p:txBody>
          <a:bodyPr/>
          <a:lstStyle/>
          <a:p>
            <a:fld id="{C6BDF344-0102-4167-90D5-43A7787B339D}" type="datetimeFigureOut">
              <a:rPr lang="en-IN" smtClean="0"/>
              <a:t>19-07-2023</a:t>
            </a:fld>
            <a:endParaRPr lang="en-IN"/>
          </a:p>
        </p:txBody>
      </p:sp>
      <p:sp>
        <p:nvSpPr>
          <p:cNvPr id="6" name="Footer Placeholder 5">
            <a:extLst>
              <a:ext uri="{FF2B5EF4-FFF2-40B4-BE49-F238E27FC236}">
                <a16:creationId xmlns:a16="http://schemas.microsoft.com/office/drawing/2014/main" id="{BFC11418-8B24-45D8-3FAC-254A5BEF3A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979B5B-BD75-F538-9050-667E8E9D2FB7}"/>
              </a:ext>
            </a:extLst>
          </p:cNvPr>
          <p:cNvSpPr>
            <a:spLocks noGrp="1"/>
          </p:cNvSpPr>
          <p:nvPr>
            <p:ph type="sldNum" sz="quarter" idx="12"/>
          </p:nvPr>
        </p:nvSpPr>
        <p:spPr/>
        <p:txBody>
          <a:bodyPr/>
          <a:lstStyle/>
          <a:p>
            <a:fld id="{F5C50111-1C9B-48E1-B2B2-4FC9E93BB75E}" type="slidenum">
              <a:rPr lang="en-IN" smtClean="0"/>
              <a:t>‹#›</a:t>
            </a:fld>
            <a:endParaRPr lang="en-IN"/>
          </a:p>
        </p:txBody>
      </p:sp>
    </p:spTree>
    <p:extLst>
      <p:ext uri="{BB962C8B-B14F-4D97-AF65-F5344CB8AC3E}">
        <p14:creationId xmlns:p14="http://schemas.microsoft.com/office/powerpoint/2010/main" val="383121165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001E-DC73-5171-DE0E-2EB9844CB3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7FC5AD-8F7D-146D-DAD5-2D25D8130E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B2A712-BE15-0C32-7207-2C39E426F9F2}"/>
              </a:ext>
            </a:extLst>
          </p:cNvPr>
          <p:cNvSpPr>
            <a:spLocks noGrp="1"/>
          </p:cNvSpPr>
          <p:nvPr>
            <p:ph type="dt" sz="half" idx="10"/>
          </p:nvPr>
        </p:nvSpPr>
        <p:spPr/>
        <p:txBody>
          <a:bodyPr/>
          <a:lstStyle/>
          <a:p>
            <a:fld id="{C6BDF344-0102-4167-90D5-43A7787B339D}" type="datetimeFigureOut">
              <a:rPr lang="en-IN" smtClean="0"/>
              <a:t>19-07-2023</a:t>
            </a:fld>
            <a:endParaRPr lang="en-IN"/>
          </a:p>
        </p:txBody>
      </p:sp>
      <p:sp>
        <p:nvSpPr>
          <p:cNvPr id="5" name="Footer Placeholder 4">
            <a:extLst>
              <a:ext uri="{FF2B5EF4-FFF2-40B4-BE49-F238E27FC236}">
                <a16:creationId xmlns:a16="http://schemas.microsoft.com/office/drawing/2014/main" id="{34C019B7-CF7B-69E1-2F46-BA7722E606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9FE03A-8D18-2564-7AC0-F201708A5A78}"/>
              </a:ext>
            </a:extLst>
          </p:cNvPr>
          <p:cNvSpPr>
            <a:spLocks noGrp="1"/>
          </p:cNvSpPr>
          <p:nvPr>
            <p:ph type="sldNum" sz="quarter" idx="12"/>
          </p:nvPr>
        </p:nvSpPr>
        <p:spPr/>
        <p:txBody>
          <a:bodyPr/>
          <a:lstStyle/>
          <a:p>
            <a:fld id="{F5C50111-1C9B-48E1-B2B2-4FC9E93BB75E}" type="slidenum">
              <a:rPr lang="en-IN" smtClean="0"/>
              <a:t>‹#›</a:t>
            </a:fld>
            <a:endParaRPr lang="en-IN"/>
          </a:p>
        </p:txBody>
      </p:sp>
    </p:spTree>
    <p:extLst>
      <p:ext uri="{BB962C8B-B14F-4D97-AF65-F5344CB8AC3E}">
        <p14:creationId xmlns:p14="http://schemas.microsoft.com/office/powerpoint/2010/main" val="58570985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560E66-0098-2463-F42C-43959ECBBC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FC4B89-90FF-630F-7A69-556F8C6136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86FD3F-ED19-79C4-4459-9F95DE877DED}"/>
              </a:ext>
            </a:extLst>
          </p:cNvPr>
          <p:cNvSpPr>
            <a:spLocks noGrp="1"/>
          </p:cNvSpPr>
          <p:nvPr>
            <p:ph type="dt" sz="half" idx="10"/>
          </p:nvPr>
        </p:nvSpPr>
        <p:spPr/>
        <p:txBody>
          <a:bodyPr/>
          <a:lstStyle/>
          <a:p>
            <a:fld id="{C6BDF344-0102-4167-90D5-43A7787B339D}" type="datetimeFigureOut">
              <a:rPr lang="en-IN" smtClean="0"/>
              <a:t>19-07-2023</a:t>
            </a:fld>
            <a:endParaRPr lang="en-IN"/>
          </a:p>
        </p:txBody>
      </p:sp>
      <p:sp>
        <p:nvSpPr>
          <p:cNvPr id="5" name="Footer Placeholder 4">
            <a:extLst>
              <a:ext uri="{FF2B5EF4-FFF2-40B4-BE49-F238E27FC236}">
                <a16:creationId xmlns:a16="http://schemas.microsoft.com/office/drawing/2014/main" id="{E8A319DA-2C3E-1231-760F-CB1B2376AC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3DB11A-D226-A42D-39FE-8E6728D011FB}"/>
              </a:ext>
            </a:extLst>
          </p:cNvPr>
          <p:cNvSpPr>
            <a:spLocks noGrp="1"/>
          </p:cNvSpPr>
          <p:nvPr>
            <p:ph type="sldNum" sz="quarter" idx="12"/>
          </p:nvPr>
        </p:nvSpPr>
        <p:spPr/>
        <p:txBody>
          <a:bodyPr/>
          <a:lstStyle/>
          <a:p>
            <a:fld id="{F5C50111-1C9B-48E1-B2B2-4FC9E93BB75E}" type="slidenum">
              <a:rPr lang="en-IN" smtClean="0"/>
              <a:t>‹#›</a:t>
            </a:fld>
            <a:endParaRPr lang="en-IN"/>
          </a:p>
        </p:txBody>
      </p:sp>
    </p:spTree>
    <p:extLst>
      <p:ext uri="{BB962C8B-B14F-4D97-AF65-F5344CB8AC3E}">
        <p14:creationId xmlns:p14="http://schemas.microsoft.com/office/powerpoint/2010/main" val="411697737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250" y="2830805"/>
            <a:ext cx="9668395"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987114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719BB-E2A7-E293-98C0-8335FDB66B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A0008D-2E50-F1FD-B432-4B5C2A205C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C5C2EF-E80D-BF4A-899F-60B81C99B9CF}"/>
              </a:ext>
            </a:extLst>
          </p:cNvPr>
          <p:cNvSpPr>
            <a:spLocks noGrp="1"/>
          </p:cNvSpPr>
          <p:nvPr>
            <p:ph type="dt" sz="half" idx="10"/>
          </p:nvPr>
        </p:nvSpPr>
        <p:spPr/>
        <p:txBody>
          <a:bodyPr/>
          <a:lstStyle/>
          <a:p>
            <a:fld id="{CE228FBD-1690-43F4-B441-0CE08DFBBE79}" type="datetimeFigureOut">
              <a:rPr lang="en-IN" smtClean="0"/>
              <a:t>19-07-2023</a:t>
            </a:fld>
            <a:endParaRPr lang="en-IN"/>
          </a:p>
        </p:txBody>
      </p:sp>
      <p:sp>
        <p:nvSpPr>
          <p:cNvPr id="5" name="Footer Placeholder 4">
            <a:extLst>
              <a:ext uri="{FF2B5EF4-FFF2-40B4-BE49-F238E27FC236}">
                <a16:creationId xmlns:a16="http://schemas.microsoft.com/office/drawing/2014/main" id="{F4E9BAD7-4132-BD60-C20A-775FB9DB53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F1B3E8-CB8D-D968-52E7-5A0B210D44AC}"/>
              </a:ext>
            </a:extLst>
          </p:cNvPr>
          <p:cNvSpPr>
            <a:spLocks noGrp="1"/>
          </p:cNvSpPr>
          <p:nvPr>
            <p:ph type="sldNum" sz="quarter" idx="12"/>
          </p:nvPr>
        </p:nvSpPr>
        <p:spPr/>
        <p:txBody>
          <a:bodyPr/>
          <a:lstStyle/>
          <a:p>
            <a:fld id="{B1695281-9193-4151-80DD-423179A4A843}" type="slidenum">
              <a:rPr lang="en-IN" smtClean="0"/>
              <a:t>‹#›</a:t>
            </a:fld>
            <a:endParaRPr lang="en-IN"/>
          </a:p>
        </p:txBody>
      </p:sp>
    </p:spTree>
    <p:extLst>
      <p:ext uri="{BB962C8B-B14F-4D97-AF65-F5344CB8AC3E}">
        <p14:creationId xmlns:p14="http://schemas.microsoft.com/office/powerpoint/2010/main" val="3003646671"/>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6674-3A7F-AFE4-364B-CE7DC88FDA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3C0C17-BADE-2875-3DFF-0EDE1F4801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013794-1B2B-9A1F-4D24-1FCAD8702B48}"/>
              </a:ext>
            </a:extLst>
          </p:cNvPr>
          <p:cNvSpPr>
            <a:spLocks noGrp="1"/>
          </p:cNvSpPr>
          <p:nvPr>
            <p:ph type="dt" sz="half" idx="10"/>
          </p:nvPr>
        </p:nvSpPr>
        <p:spPr/>
        <p:txBody>
          <a:bodyPr/>
          <a:lstStyle/>
          <a:p>
            <a:fld id="{CE228FBD-1690-43F4-B441-0CE08DFBBE79}" type="datetimeFigureOut">
              <a:rPr lang="en-IN" smtClean="0"/>
              <a:t>19-07-2023</a:t>
            </a:fld>
            <a:endParaRPr lang="en-IN"/>
          </a:p>
        </p:txBody>
      </p:sp>
      <p:sp>
        <p:nvSpPr>
          <p:cNvPr id="5" name="Footer Placeholder 4">
            <a:extLst>
              <a:ext uri="{FF2B5EF4-FFF2-40B4-BE49-F238E27FC236}">
                <a16:creationId xmlns:a16="http://schemas.microsoft.com/office/drawing/2014/main" id="{93E065C5-1EFD-927C-DE66-0EF59E14EF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BF220C-B4AF-7B5D-D48E-F73348CA165B}"/>
              </a:ext>
            </a:extLst>
          </p:cNvPr>
          <p:cNvSpPr>
            <a:spLocks noGrp="1"/>
          </p:cNvSpPr>
          <p:nvPr>
            <p:ph type="sldNum" sz="quarter" idx="12"/>
          </p:nvPr>
        </p:nvSpPr>
        <p:spPr/>
        <p:txBody>
          <a:bodyPr/>
          <a:lstStyle/>
          <a:p>
            <a:fld id="{B1695281-9193-4151-80DD-423179A4A843}" type="slidenum">
              <a:rPr lang="en-IN" smtClean="0"/>
              <a:t>‹#›</a:t>
            </a:fld>
            <a:endParaRPr lang="en-IN"/>
          </a:p>
        </p:txBody>
      </p:sp>
    </p:spTree>
    <p:extLst>
      <p:ext uri="{BB962C8B-B14F-4D97-AF65-F5344CB8AC3E}">
        <p14:creationId xmlns:p14="http://schemas.microsoft.com/office/powerpoint/2010/main" val="383338103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4D9B-459D-F69E-47A1-F13FE57615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EF0573A-A211-1193-E730-75E2E01CA6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88249-C317-5CE7-8FEC-A486AE07D793}"/>
              </a:ext>
            </a:extLst>
          </p:cNvPr>
          <p:cNvSpPr>
            <a:spLocks noGrp="1"/>
          </p:cNvSpPr>
          <p:nvPr>
            <p:ph type="dt" sz="half" idx="10"/>
          </p:nvPr>
        </p:nvSpPr>
        <p:spPr/>
        <p:txBody>
          <a:bodyPr/>
          <a:lstStyle/>
          <a:p>
            <a:fld id="{CE228FBD-1690-43F4-B441-0CE08DFBBE79}" type="datetimeFigureOut">
              <a:rPr lang="en-IN" smtClean="0"/>
              <a:t>19-07-2023</a:t>
            </a:fld>
            <a:endParaRPr lang="en-IN"/>
          </a:p>
        </p:txBody>
      </p:sp>
      <p:sp>
        <p:nvSpPr>
          <p:cNvPr id="5" name="Footer Placeholder 4">
            <a:extLst>
              <a:ext uri="{FF2B5EF4-FFF2-40B4-BE49-F238E27FC236}">
                <a16:creationId xmlns:a16="http://schemas.microsoft.com/office/drawing/2014/main" id="{1321E0D9-0E30-0AE6-3F01-A2FEC30AA0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E76205-BEE2-86A1-9749-816B045C9A2A}"/>
              </a:ext>
            </a:extLst>
          </p:cNvPr>
          <p:cNvSpPr>
            <a:spLocks noGrp="1"/>
          </p:cNvSpPr>
          <p:nvPr>
            <p:ph type="sldNum" sz="quarter" idx="12"/>
          </p:nvPr>
        </p:nvSpPr>
        <p:spPr/>
        <p:txBody>
          <a:bodyPr/>
          <a:lstStyle/>
          <a:p>
            <a:fld id="{B1695281-9193-4151-80DD-423179A4A843}" type="slidenum">
              <a:rPr lang="en-IN" smtClean="0"/>
              <a:t>‹#›</a:t>
            </a:fld>
            <a:endParaRPr lang="en-IN"/>
          </a:p>
        </p:txBody>
      </p:sp>
    </p:spTree>
    <p:extLst>
      <p:ext uri="{BB962C8B-B14F-4D97-AF65-F5344CB8AC3E}">
        <p14:creationId xmlns:p14="http://schemas.microsoft.com/office/powerpoint/2010/main" val="12472167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47044-D36F-AED1-AA47-B7BA6767E3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AC78CF-858F-43EC-4EE6-345CCB4E97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49FA600-C3CD-2AFE-1130-6BBE4860F4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427F95-B404-A6A0-D1A8-50AB3FF769D4}"/>
              </a:ext>
            </a:extLst>
          </p:cNvPr>
          <p:cNvSpPr>
            <a:spLocks noGrp="1"/>
          </p:cNvSpPr>
          <p:nvPr>
            <p:ph type="dt" sz="half" idx="10"/>
          </p:nvPr>
        </p:nvSpPr>
        <p:spPr/>
        <p:txBody>
          <a:bodyPr/>
          <a:lstStyle/>
          <a:p>
            <a:fld id="{CE228FBD-1690-43F4-B441-0CE08DFBBE79}" type="datetimeFigureOut">
              <a:rPr lang="en-IN" smtClean="0"/>
              <a:t>19-07-2023</a:t>
            </a:fld>
            <a:endParaRPr lang="en-IN"/>
          </a:p>
        </p:txBody>
      </p:sp>
      <p:sp>
        <p:nvSpPr>
          <p:cNvPr id="6" name="Footer Placeholder 5">
            <a:extLst>
              <a:ext uri="{FF2B5EF4-FFF2-40B4-BE49-F238E27FC236}">
                <a16:creationId xmlns:a16="http://schemas.microsoft.com/office/drawing/2014/main" id="{5E542C17-D62F-EECE-816D-81573D30E5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381BAC-98B3-217A-C83D-D9AD2DD9B0C1}"/>
              </a:ext>
            </a:extLst>
          </p:cNvPr>
          <p:cNvSpPr>
            <a:spLocks noGrp="1"/>
          </p:cNvSpPr>
          <p:nvPr>
            <p:ph type="sldNum" sz="quarter" idx="12"/>
          </p:nvPr>
        </p:nvSpPr>
        <p:spPr/>
        <p:txBody>
          <a:bodyPr/>
          <a:lstStyle/>
          <a:p>
            <a:fld id="{B1695281-9193-4151-80DD-423179A4A843}" type="slidenum">
              <a:rPr lang="en-IN" smtClean="0"/>
              <a:t>‹#›</a:t>
            </a:fld>
            <a:endParaRPr lang="en-IN"/>
          </a:p>
        </p:txBody>
      </p:sp>
    </p:spTree>
    <p:extLst>
      <p:ext uri="{BB962C8B-B14F-4D97-AF65-F5344CB8AC3E}">
        <p14:creationId xmlns:p14="http://schemas.microsoft.com/office/powerpoint/2010/main" val="145197614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C2CCC-E94E-C09F-A7BF-08C59D21C9A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91EF82-8A05-CE9A-D1E7-ACA14ACFD2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28CD32-BFDC-80C5-5B32-80887C1A7D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F86A32-6006-21BA-E636-42A96C1E20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0E1B93-348D-53D8-4104-AA57D854BD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6A416E-AE46-BCC4-DD92-1393092EE36F}"/>
              </a:ext>
            </a:extLst>
          </p:cNvPr>
          <p:cNvSpPr>
            <a:spLocks noGrp="1"/>
          </p:cNvSpPr>
          <p:nvPr>
            <p:ph type="dt" sz="half" idx="10"/>
          </p:nvPr>
        </p:nvSpPr>
        <p:spPr/>
        <p:txBody>
          <a:bodyPr/>
          <a:lstStyle/>
          <a:p>
            <a:fld id="{CE228FBD-1690-43F4-B441-0CE08DFBBE79}" type="datetimeFigureOut">
              <a:rPr lang="en-IN" smtClean="0"/>
              <a:t>19-07-2023</a:t>
            </a:fld>
            <a:endParaRPr lang="en-IN"/>
          </a:p>
        </p:txBody>
      </p:sp>
      <p:sp>
        <p:nvSpPr>
          <p:cNvPr id="8" name="Footer Placeholder 7">
            <a:extLst>
              <a:ext uri="{FF2B5EF4-FFF2-40B4-BE49-F238E27FC236}">
                <a16:creationId xmlns:a16="http://schemas.microsoft.com/office/drawing/2014/main" id="{B77049AE-40CA-C24C-345F-CE76ADB259B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85465BB-5438-D777-1B5B-F8120A02BE57}"/>
              </a:ext>
            </a:extLst>
          </p:cNvPr>
          <p:cNvSpPr>
            <a:spLocks noGrp="1"/>
          </p:cNvSpPr>
          <p:nvPr>
            <p:ph type="sldNum" sz="quarter" idx="12"/>
          </p:nvPr>
        </p:nvSpPr>
        <p:spPr/>
        <p:txBody>
          <a:bodyPr/>
          <a:lstStyle/>
          <a:p>
            <a:fld id="{B1695281-9193-4151-80DD-423179A4A843}" type="slidenum">
              <a:rPr lang="en-IN" smtClean="0"/>
              <a:t>‹#›</a:t>
            </a:fld>
            <a:endParaRPr lang="en-IN"/>
          </a:p>
        </p:txBody>
      </p:sp>
    </p:spTree>
    <p:extLst>
      <p:ext uri="{BB962C8B-B14F-4D97-AF65-F5344CB8AC3E}">
        <p14:creationId xmlns:p14="http://schemas.microsoft.com/office/powerpoint/2010/main" val="2585951114"/>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DA197-65DF-CE33-752F-8D673EDED6B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784F518-4BF0-4BC0-A6B2-4BE31C4E9062}"/>
              </a:ext>
            </a:extLst>
          </p:cNvPr>
          <p:cNvSpPr>
            <a:spLocks noGrp="1"/>
          </p:cNvSpPr>
          <p:nvPr>
            <p:ph type="dt" sz="half" idx="10"/>
          </p:nvPr>
        </p:nvSpPr>
        <p:spPr/>
        <p:txBody>
          <a:bodyPr/>
          <a:lstStyle/>
          <a:p>
            <a:fld id="{CE228FBD-1690-43F4-B441-0CE08DFBBE79}" type="datetimeFigureOut">
              <a:rPr lang="en-IN" smtClean="0"/>
              <a:t>19-07-2023</a:t>
            </a:fld>
            <a:endParaRPr lang="en-IN"/>
          </a:p>
        </p:txBody>
      </p:sp>
      <p:sp>
        <p:nvSpPr>
          <p:cNvPr id="4" name="Footer Placeholder 3">
            <a:extLst>
              <a:ext uri="{FF2B5EF4-FFF2-40B4-BE49-F238E27FC236}">
                <a16:creationId xmlns:a16="http://schemas.microsoft.com/office/drawing/2014/main" id="{55DD0F55-70FC-EECA-D795-CEB2A74B696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B396584-F252-6188-A385-3CF6BFB1B3B5}"/>
              </a:ext>
            </a:extLst>
          </p:cNvPr>
          <p:cNvSpPr>
            <a:spLocks noGrp="1"/>
          </p:cNvSpPr>
          <p:nvPr>
            <p:ph type="sldNum" sz="quarter" idx="12"/>
          </p:nvPr>
        </p:nvSpPr>
        <p:spPr/>
        <p:txBody>
          <a:bodyPr/>
          <a:lstStyle/>
          <a:p>
            <a:fld id="{B1695281-9193-4151-80DD-423179A4A843}" type="slidenum">
              <a:rPr lang="en-IN" smtClean="0"/>
              <a:t>‹#›</a:t>
            </a:fld>
            <a:endParaRPr lang="en-IN"/>
          </a:p>
        </p:txBody>
      </p:sp>
    </p:spTree>
    <p:extLst>
      <p:ext uri="{BB962C8B-B14F-4D97-AF65-F5344CB8AC3E}">
        <p14:creationId xmlns:p14="http://schemas.microsoft.com/office/powerpoint/2010/main" val="130805023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C3FA4F33-CC77-40D6-9FC2-2232DED59515}" type="datetimeFigureOut">
              <a:rPr lang="en-US" smtClean="0"/>
              <a:t>7/19/2023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A4FF86-6132-B54E-CAEF-F7972A9BEA04}"/>
              </a:ext>
            </a:extLst>
          </p:cNvPr>
          <p:cNvSpPr>
            <a:spLocks noGrp="1"/>
          </p:cNvSpPr>
          <p:nvPr>
            <p:ph type="dt" sz="half" idx="10"/>
          </p:nvPr>
        </p:nvSpPr>
        <p:spPr/>
        <p:txBody>
          <a:bodyPr/>
          <a:lstStyle/>
          <a:p>
            <a:fld id="{CE228FBD-1690-43F4-B441-0CE08DFBBE79}" type="datetimeFigureOut">
              <a:rPr lang="en-IN" smtClean="0"/>
              <a:t>19-07-2023</a:t>
            </a:fld>
            <a:endParaRPr lang="en-IN"/>
          </a:p>
        </p:txBody>
      </p:sp>
      <p:sp>
        <p:nvSpPr>
          <p:cNvPr id="3" name="Footer Placeholder 2">
            <a:extLst>
              <a:ext uri="{FF2B5EF4-FFF2-40B4-BE49-F238E27FC236}">
                <a16:creationId xmlns:a16="http://schemas.microsoft.com/office/drawing/2014/main" id="{6587AB33-E834-6F37-9AB5-70741DFF1CA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3E1DA52-2345-27F7-ACFB-E2D26AA1DD93}"/>
              </a:ext>
            </a:extLst>
          </p:cNvPr>
          <p:cNvSpPr>
            <a:spLocks noGrp="1"/>
          </p:cNvSpPr>
          <p:nvPr>
            <p:ph type="sldNum" sz="quarter" idx="12"/>
          </p:nvPr>
        </p:nvSpPr>
        <p:spPr/>
        <p:txBody>
          <a:bodyPr/>
          <a:lstStyle/>
          <a:p>
            <a:fld id="{B1695281-9193-4151-80DD-423179A4A843}" type="slidenum">
              <a:rPr lang="en-IN" smtClean="0"/>
              <a:t>‹#›</a:t>
            </a:fld>
            <a:endParaRPr lang="en-IN"/>
          </a:p>
        </p:txBody>
      </p:sp>
    </p:spTree>
    <p:extLst>
      <p:ext uri="{BB962C8B-B14F-4D97-AF65-F5344CB8AC3E}">
        <p14:creationId xmlns:p14="http://schemas.microsoft.com/office/powerpoint/2010/main" val="411414599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BA6E5-3E65-C5E3-5887-B7989E78CC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48033E-5066-4061-C613-13C4597DC7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DC56AFF-68D2-BAE8-A043-110709ED5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04BF-5105-CEBB-7A68-2D4A4683C46A}"/>
              </a:ext>
            </a:extLst>
          </p:cNvPr>
          <p:cNvSpPr>
            <a:spLocks noGrp="1"/>
          </p:cNvSpPr>
          <p:nvPr>
            <p:ph type="dt" sz="half" idx="10"/>
          </p:nvPr>
        </p:nvSpPr>
        <p:spPr/>
        <p:txBody>
          <a:bodyPr/>
          <a:lstStyle/>
          <a:p>
            <a:fld id="{CE228FBD-1690-43F4-B441-0CE08DFBBE79}" type="datetimeFigureOut">
              <a:rPr lang="en-IN" smtClean="0"/>
              <a:t>19-07-2023</a:t>
            </a:fld>
            <a:endParaRPr lang="en-IN"/>
          </a:p>
        </p:txBody>
      </p:sp>
      <p:sp>
        <p:nvSpPr>
          <p:cNvPr id="6" name="Footer Placeholder 5">
            <a:extLst>
              <a:ext uri="{FF2B5EF4-FFF2-40B4-BE49-F238E27FC236}">
                <a16:creationId xmlns:a16="http://schemas.microsoft.com/office/drawing/2014/main" id="{706961AD-D84B-1412-D7E7-5BC4DD7F5A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FB2025-AAA1-813B-8E3F-396A60DC3880}"/>
              </a:ext>
            </a:extLst>
          </p:cNvPr>
          <p:cNvSpPr>
            <a:spLocks noGrp="1"/>
          </p:cNvSpPr>
          <p:nvPr>
            <p:ph type="sldNum" sz="quarter" idx="12"/>
          </p:nvPr>
        </p:nvSpPr>
        <p:spPr/>
        <p:txBody>
          <a:bodyPr/>
          <a:lstStyle/>
          <a:p>
            <a:fld id="{B1695281-9193-4151-80DD-423179A4A843}" type="slidenum">
              <a:rPr lang="en-IN" smtClean="0"/>
              <a:t>‹#›</a:t>
            </a:fld>
            <a:endParaRPr lang="en-IN"/>
          </a:p>
        </p:txBody>
      </p:sp>
    </p:spTree>
    <p:extLst>
      <p:ext uri="{BB962C8B-B14F-4D97-AF65-F5344CB8AC3E}">
        <p14:creationId xmlns:p14="http://schemas.microsoft.com/office/powerpoint/2010/main" val="105875034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5C9D-7273-A0F5-52D8-0E0C4A3474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8522501-1F8E-7A6E-761D-DA8B9898DB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5ED6773-37F6-562C-67C5-DABA73F32B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817A25-05DA-D69F-728D-B3926505B37B}"/>
              </a:ext>
            </a:extLst>
          </p:cNvPr>
          <p:cNvSpPr>
            <a:spLocks noGrp="1"/>
          </p:cNvSpPr>
          <p:nvPr>
            <p:ph type="dt" sz="half" idx="10"/>
          </p:nvPr>
        </p:nvSpPr>
        <p:spPr/>
        <p:txBody>
          <a:bodyPr/>
          <a:lstStyle/>
          <a:p>
            <a:fld id="{CE228FBD-1690-43F4-B441-0CE08DFBBE79}" type="datetimeFigureOut">
              <a:rPr lang="en-IN" smtClean="0"/>
              <a:t>19-07-2023</a:t>
            </a:fld>
            <a:endParaRPr lang="en-IN"/>
          </a:p>
        </p:txBody>
      </p:sp>
      <p:sp>
        <p:nvSpPr>
          <p:cNvPr id="6" name="Footer Placeholder 5">
            <a:extLst>
              <a:ext uri="{FF2B5EF4-FFF2-40B4-BE49-F238E27FC236}">
                <a16:creationId xmlns:a16="http://schemas.microsoft.com/office/drawing/2014/main" id="{72998BCC-AA51-7D67-7C29-9D61767E1D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CA1D2D-30B4-90F9-3386-EDAA9CCBFFBC}"/>
              </a:ext>
            </a:extLst>
          </p:cNvPr>
          <p:cNvSpPr>
            <a:spLocks noGrp="1"/>
          </p:cNvSpPr>
          <p:nvPr>
            <p:ph type="sldNum" sz="quarter" idx="12"/>
          </p:nvPr>
        </p:nvSpPr>
        <p:spPr/>
        <p:txBody>
          <a:bodyPr/>
          <a:lstStyle/>
          <a:p>
            <a:fld id="{B1695281-9193-4151-80DD-423179A4A843}" type="slidenum">
              <a:rPr lang="en-IN" smtClean="0"/>
              <a:t>‹#›</a:t>
            </a:fld>
            <a:endParaRPr lang="en-IN"/>
          </a:p>
        </p:txBody>
      </p:sp>
    </p:spTree>
    <p:extLst>
      <p:ext uri="{BB962C8B-B14F-4D97-AF65-F5344CB8AC3E}">
        <p14:creationId xmlns:p14="http://schemas.microsoft.com/office/powerpoint/2010/main" val="193710070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99527-A983-A4BF-F452-29390F2551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B264F5-0942-07B7-B79A-FA0F2BD31E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30D91C-18EE-2127-004D-3EB4393AA100}"/>
              </a:ext>
            </a:extLst>
          </p:cNvPr>
          <p:cNvSpPr>
            <a:spLocks noGrp="1"/>
          </p:cNvSpPr>
          <p:nvPr>
            <p:ph type="dt" sz="half" idx="10"/>
          </p:nvPr>
        </p:nvSpPr>
        <p:spPr/>
        <p:txBody>
          <a:bodyPr/>
          <a:lstStyle/>
          <a:p>
            <a:fld id="{CE228FBD-1690-43F4-B441-0CE08DFBBE79}" type="datetimeFigureOut">
              <a:rPr lang="en-IN" smtClean="0"/>
              <a:t>19-07-2023</a:t>
            </a:fld>
            <a:endParaRPr lang="en-IN"/>
          </a:p>
        </p:txBody>
      </p:sp>
      <p:sp>
        <p:nvSpPr>
          <p:cNvPr id="5" name="Footer Placeholder 4">
            <a:extLst>
              <a:ext uri="{FF2B5EF4-FFF2-40B4-BE49-F238E27FC236}">
                <a16:creationId xmlns:a16="http://schemas.microsoft.com/office/drawing/2014/main" id="{B0BF630A-6957-8B97-E19D-BAB192916C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77F521-9499-F6C8-8484-D135E7294ABE}"/>
              </a:ext>
            </a:extLst>
          </p:cNvPr>
          <p:cNvSpPr>
            <a:spLocks noGrp="1"/>
          </p:cNvSpPr>
          <p:nvPr>
            <p:ph type="sldNum" sz="quarter" idx="12"/>
          </p:nvPr>
        </p:nvSpPr>
        <p:spPr/>
        <p:txBody>
          <a:bodyPr/>
          <a:lstStyle/>
          <a:p>
            <a:fld id="{B1695281-9193-4151-80DD-423179A4A843}" type="slidenum">
              <a:rPr lang="en-IN" smtClean="0"/>
              <a:t>‹#›</a:t>
            </a:fld>
            <a:endParaRPr lang="en-IN"/>
          </a:p>
        </p:txBody>
      </p:sp>
    </p:spTree>
    <p:extLst>
      <p:ext uri="{BB962C8B-B14F-4D97-AF65-F5344CB8AC3E}">
        <p14:creationId xmlns:p14="http://schemas.microsoft.com/office/powerpoint/2010/main" val="298395406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3B8EF-76E8-4151-1797-9A89C45B04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973DED-8BAA-62B3-6CF3-F3AEC10C27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A9FE23-4172-412C-8FAA-2BA4D606C850}"/>
              </a:ext>
            </a:extLst>
          </p:cNvPr>
          <p:cNvSpPr>
            <a:spLocks noGrp="1"/>
          </p:cNvSpPr>
          <p:nvPr>
            <p:ph type="dt" sz="half" idx="10"/>
          </p:nvPr>
        </p:nvSpPr>
        <p:spPr/>
        <p:txBody>
          <a:bodyPr/>
          <a:lstStyle/>
          <a:p>
            <a:fld id="{CE228FBD-1690-43F4-B441-0CE08DFBBE79}" type="datetimeFigureOut">
              <a:rPr lang="en-IN" smtClean="0"/>
              <a:t>19-07-2023</a:t>
            </a:fld>
            <a:endParaRPr lang="en-IN"/>
          </a:p>
        </p:txBody>
      </p:sp>
      <p:sp>
        <p:nvSpPr>
          <p:cNvPr id="5" name="Footer Placeholder 4">
            <a:extLst>
              <a:ext uri="{FF2B5EF4-FFF2-40B4-BE49-F238E27FC236}">
                <a16:creationId xmlns:a16="http://schemas.microsoft.com/office/drawing/2014/main" id="{B7263BD8-1082-330E-0149-31AEAB131A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A90570-DB7A-8C5A-B8B8-F570C8F55B0B}"/>
              </a:ext>
            </a:extLst>
          </p:cNvPr>
          <p:cNvSpPr>
            <a:spLocks noGrp="1"/>
          </p:cNvSpPr>
          <p:nvPr>
            <p:ph type="sldNum" sz="quarter" idx="12"/>
          </p:nvPr>
        </p:nvSpPr>
        <p:spPr/>
        <p:txBody>
          <a:bodyPr/>
          <a:lstStyle/>
          <a:p>
            <a:fld id="{B1695281-9193-4151-80DD-423179A4A843}" type="slidenum">
              <a:rPr lang="en-IN" smtClean="0"/>
              <a:t>‹#›</a:t>
            </a:fld>
            <a:endParaRPr lang="en-IN"/>
          </a:p>
        </p:txBody>
      </p:sp>
    </p:spTree>
    <p:extLst>
      <p:ext uri="{BB962C8B-B14F-4D97-AF65-F5344CB8AC3E}">
        <p14:creationId xmlns:p14="http://schemas.microsoft.com/office/powerpoint/2010/main" val="2804303905"/>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B89C-008D-B3F7-D873-D9E4F77533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5BE446F-A4C2-BC47-5A35-32E6C3BD3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0F7E2F3-A5AD-6FBD-35B4-60BFB1E33D79}"/>
              </a:ext>
            </a:extLst>
          </p:cNvPr>
          <p:cNvSpPr>
            <a:spLocks noGrp="1"/>
          </p:cNvSpPr>
          <p:nvPr>
            <p:ph type="dt" sz="half" idx="10"/>
          </p:nvPr>
        </p:nvSpPr>
        <p:spPr/>
        <p:txBody>
          <a:bodyPr/>
          <a:lstStyle/>
          <a:p>
            <a:fld id="{CCDFC9BD-2F35-48A9-AC25-5D8F161840A5}" type="datetimeFigureOut">
              <a:rPr lang="en-IN" smtClean="0"/>
              <a:t>19-07-2023</a:t>
            </a:fld>
            <a:endParaRPr lang="en-IN"/>
          </a:p>
        </p:txBody>
      </p:sp>
      <p:sp>
        <p:nvSpPr>
          <p:cNvPr id="5" name="Footer Placeholder 4">
            <a:extLst>
              <a:ext uri="{FF2B5EF4-FFF2-40B4-BE49-F238E27FC236}">
                <a16:creationId xmlns:a16="http://schemas.microsoft.com/office/drawing/2014/main" id="{4C0BED56-3C90-4DED-F53F-CD8ABFF9B4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1DF2D3-B1D1-7987-6C41-66496F9F2381}"/>
              </a:ext>
            </a:extLst>
          </p:cNvPr>
          <p:cNvSpPr>
            <a:spLocks noGrp="1"/>
          </p:cNvSpPr>
          <p:nvPr>
            <p:ph type="sldNum" sz="quarter" idx="12"/>
          </p:nvPr>
        </p:nvSpPr>
        <p:spPr/>
        <p:txBody>
          <a:bodyPr/>
          <a:lstStyle/>
          <a:p>
            <a:fld id="{1C704274-2051-42C1-824F-ED21947CB781}" type="slidenum">
              <a:rPr lang="en-IN" smtClean="0"/>
              <a:t>‹#›</a:t>
            </a:fld>
            <a:endParaRPr lang="en-IN"/>
          </a:p>
        </p:txBody>
      </p:sp>
    </p:spTree>
    <p:extLst>
      <p:ext uri="{BB962C8B-B14F-4D97-AF65-F5344CB8AC3E}">
        <p14:creationId xmlns:p14="http://schemas.microsoft.com/office/powerpoint/2010/main" val="304152774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7CB2C-EFD2-2589-3053-5557F68FE9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0E4F1D8-193C-3DA3-98EC-325517705E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53B5F0-0898-147B-3249-7EE85F0DDF93}"/>
              </a:ext>
            </a:extLst>
          </p:cNvPr>
          <p:cNvSpPr>
            <a:spLocks noGrp="1"/>
          </p:cNvSpPr>
          <p:nvPr>
            <p:ph type="dt" sz="half" idx="10"/>
          </p:nvPr>
        </p:nvSpPr>
        <p:spPr/>
        <p:txBody>
          <a:bodyPr/>
          <a:lstStyle/>
          <a:p>
            <a:fld id="{CCDFC9BD-2F35-48A9-AC25-5D8F161840A5}" type="datetimeFigureOut">
              <a:rPr lang="en-IN" smtClean="0"/>
              <a:t>19-07-2023</a:t>
            </a:fld>
            <a:endParaRPr lang="en-IN"/>
          </a:p>
        </p:txBody>
      </p:sp>
      <p:sp>
        <p:nvSpPr>
          <p:cNvPr id="5" name="Footer Placeholder 4">
            <a:extLst>
              <a:ext uri="{FF2B5EF4-FFF2-40B4-BE49-F238E27FC236}">
                <a16:creationId xmlns:a16="http://schemas.microsoft.com/office/drawing/2014/main" id="{6D56E83A-F957-77C9-D218-3F5AFDBA7D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572DD3-9162-6840-7507-645E45361A10}"/>
              </a:ext>
            </a:extLst>
          </p:cNvPr>
          <p:cNvSpPr>
            <a:spLocks noGrp="1"/>
          </p:cNvSpPr>
          <p:nvPr>
            <p:ph type="sldNum" sz="quarter" idx="12"/>
          </p:nvPr>
        </p:nvSpPr>
        <p:spPr/>
        <p:txBody>
          <a:bodyPr/>
          <a:lstStyle/>
          <a:p>
            <a:fld id="{1C704274-2051-42C1-824F-ED21947CB781}" type="slidenum">
              <a:rPr lang="en-IN" smtClean="0"/>
              <a:t>‹#›</a:t>
            </a:fld>
            <a:endParaRPr lang="en-IN"/>
          </a:p>
        </p:txBody>
      </p:sp>
    </p:spTree>
    <p:extLst>
      <p:ext uri="{BB962C8B-B14F-4D97-AF65-F5344CB8AC3E}">
        <p14:creationId xmlns:p14="http://schemas.microsoft.com/office/powerpoint/2010/main" val="401254765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2705-BE17-6BA4-1B1B-1F18764203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1F1E11A-EF71-D6A1-EA90-F0EA089D31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F5405E-B671-2E27-4731-C291989648DA}"/>
              </a:ext>
            </a:extLst>
          </p:cNvPr>
          <p:cNvSpPr>
            <a:spLocks noGrp="1"/>
          </p:cNvSpPr>
          <p:nvPr>
            <p:ph type="dt" sz="half" idx="10"/>
          </p:nvPr>
        </p:nvSpPr>
        <p:spPr/>
        <p:txBody>
          <a:bodyPr/>
          <a:lstStyle/>
          <a:p>
            <a:fld id="{CCDFC9BD-2F35-48A9-AC25-5D8F161840A5}" type="datetimeFigureOut">
              <a:rPr lang="en-IN" smtClean="0"/>
              <a:t>19-07-2023</a:t>
            </a:fld>
            <a:endParaRPr lang="en-IN"/>
          </a:p>
        </p:txBody>
      </p:sp>
      <p:sp>
        <p:nvSpPr>
          <p:cNvPr id="5" name="Footer Placeholder 4">
            <a:extLst>
              <a:ext uri="{FF2B5EF4-FFF2-40B4-BE49-F238E27FC236}">
                <a16:creationId xmlns:a16="http://schemas.microsoft.com/office/drawing/2014/main" id="{0D67460C-5A7A-15C5-D030-7EDFB03D67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F57C6F-9D36-A9DE-813A-B44223F4F505}"/>
              </a:ext>
            </a:extLst>
          </p:cNvPr>
          <p:cNvSpPr>
            <a:spLocks noGrp="1"/>
          </p:cNvSpPr>
          <p:nvPr>
            <p:ph type="sldNum" sz="quarter" idx="12"/>
          </p:nvPr>
        </p:nvSpPr>
        <p:spPr/>
        <p:txBody>
          <a:bodyPr/>
          <a:lstStyle/>
          <a:p>
            <a:fld id="{1C704274-2051-42C1-824F-ED21947CB781}" type="slidenum">
              <a:rPr lang="en-IN" smtClean="0"/>
              <a:t>‹#›</a:t>
            </a:fld>
            <a:endParaRPr lang="en-IN"/>
          </a:p>
        </p:txBody>
      </p:sp>
    </p:spTree>
    <p:extLst>
      <p:ext uri="{BB962C8B-B14F-4D97-AF65-F5344CB8AC3E}">
        <p14:creationId xmlns:p14="http://schemas.microsoft.com/office/powerpoint/2010/main" val="131948010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9074-F0BC-F16D-C0C5-11A0065006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45B68A-245F-5BE4-84BB-17C2B47F9F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87F0114-236F-91C0-832F-C3B1B932D2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419C20B-42DF-458C-7B0B-903C1F03E15B}"/>
              </a:ext>
            </a:extLst>
          </p:cNvPr>
          <p:cNvSpPr>
            <a:spLocks noGrp="1"/>
          </p:cNvSpPr>
          <p:nvPr>
            <p:ph type="dt" sz="half" idx="10"/>
          </p:nvPr>
        </p:nvSpPr>
        <p:spPr/>
        <p:txBody>
          <a:bodyPr/>
          <a:lstStyle/>
          <a:p>
            <a:fld id="{CCDFC9BD-2F35-48A9-AC25-5D8F161840A5}" type="datetimeFigureOut">
              <a:rPr lang="en-IN" smtClean="0"/>
              <a:t>19-07-2023</a:t>
            </a:fld>
            <a:endParaRPr lang="en-IN"/>
          </a:p>
        </p:txBody>
      </p:sp>
      <p:sp>
        <p:nvSpPr>
          <p:cNvPr id="6" name="Footer Placeholder 5">
            <a:extLst>
              <a:ext uri="{FF2B5EF4-FFF2-40B4-BE49-F238E27FC236}">
                <a16:creationId xmlns:a16="http://schemas.microsoft.com/office/drawing/2014/main" id="{375A6C62-EAB3-4698-17BE-F18208DC40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9D4853B-D725-8CFC-6FDF-C8BF8B203FD1}"/>
              </a:ext>
            </a:extLst>
          </p:cNvPr>
          <p:cNvSpPr>
            <a:spLocks noGrp="1"/>
          </p:cNvSpPr>
          <p:nvPr>
            <p:ph type="sldNum" sz="quarter" idx="12"/>
          </p:nvPr>
        </p:nvSpPr>
        <p:spPr/>
        <p:txBody>
          <a:bodyPr/>
          <a:lstStyle/>
          <a:p>
            <a:fld id="{1C704274-2051-42C1-824F-ED21947CB781}" type="slidenum">
              <a:rPr lang="en-IN" smtClean="0"/>
              <a:t>‹#›</a:t>
            </a:fld>
            <a:endParaRPr lang="en-IN"/>
          </a:p>
        </p:txBody>
      </p:sp>
    </p:spTree>
    <p:extLst>
      <p:ext uri="{BB962C8B-B14F-4D97-AF65-F5344CB8AC3E}">
        <p14:creationId xmlns:p14="http://schemas.microsoft.com/office/powerpoint/2010/main" val="1030132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2385-A1F1-E68D-62D4-2B6DA487169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ABE7A4-7062-F48D-405B-88CE5473D0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F04E4C-2DCF-9DA0-47EA-F2D8C116F3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2CBF0B2-390A-981A-F45E-D5AA445AD1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F29A66-F92D-6A6F-C08E-223BAFB147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F4BD18B-4CE1-D3BD-AFB8-0A011CB74D7C}"/>
              </a:ext>
            </a:extLst>
          </p:cNvPr>
          <p:cNvSpPr>
            <a:spLocks noGrp="1"/>
          </p:cNvSpPr>
          <p:nvPr>
            <p:ph type="dt" sz="half" idx="10"/>
          </p:nvPr>
        </p:nvSpPr>
        <p:spPr/>
        <p:txBody>
          <a:bodyPr/>
          <a:lstStyle/>
          <a:p>
            <a:fld id="{CCDFC9BD-2F35-48A9-AC25-5D8F161840A5}" type="datetimeFigureOut">
              <a:rPr lang="en-IN" smtClean="0"/>
              <a:t>19-07-2023</a:t>
            </a:fld>
            <a:endParaRPr lang="en-IN"/>
          </a:p>
        </p:txBody>
      </p:sp>
      <p:sp>
        <p:nvSpPr>
          <p:cNvPr id="8" name="Footer Placeholder 7">
            <a:extLst>
              <a:ext uri="{FF2B5EF4-FFF2-40B4-BE49-F238E27FC236}">
                <a16:creationId xmlns:a16="http://schemas.microsoft.com/office/drawing/2014/main" id="{BB1328DC-DEEC-7D87-ECB0-3094546935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E729673-A41C-BBAA-FCA6-A6681B7214B0}"/>
              </a:ext>
            </a:extLst>
          </p:cNvPr>
          <p:cNvSpPr>
            <a:spLocks noGrp="1"/>
          </p:cNvSpPr>
          <p:nvPr>
            <p:ph type="sldNum" sz="quarter" idx="12"/>
          </p:nvPr>
        </p:nvSpPr>
        <p:spPr/>
        <p:txBody>
          <a:bodyPr/>
          <a:lstStyle/>
          <a:p>
            <a:fld id="{1C704274-2051-42C1-824F-ED21947CB781}" type="slidenum">
              <a:rPr lang="en-IN" smtClean="0"/>
              <a:t>‹#›</a:t>
            </a:fld>
            <a:endParaRPr lang="en-IN"/>
          </a:p>
        </p:txBody>
      </p:sp>
    </p:spTree>
    <p:extLst>
      <p:ext uri="{BB962C8B-B14F-4D97-AF65-F5344CB8AC3E}">
        <p14:creationId xmlns:p14="http://schemas.microsoft.com/office/powerpoint/2010/main" val="372794588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DA058907-F5A7-4792-8046-34F27ED3BCDF}" type="datetimeFigureOut">
              <a:rPr lang="en-US" smtClean="0"/>
              <a:t>7/19/2023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52F5-4405-0965-8EC6-C0BDA1441D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C69D37-6D99-9450-B07B-D9C49D1B4880}"/>
              </a:ext>
            </a:extLst>
          </p:cNvPr>
          <p:cNvSpPr>
            <a:spLocks noGrp="1"/>
          </p:cNvSpPr>
          <p:nvPr>
            <p:ph type="dt" sz="half" idx="10"/>
          </p:nvPr>
        </p:nvSpPr>
        <p:spPr/>
        <p:txBody>
          <a:bodyPr/>
          <a:lstStyle/>
          <a:p>
            <a:fld id="{CCDFC9BD-2F35-48A9-AC25-5D8F161840A5}" type="datetimeFigureOut">
              <a:rPr lang="en-IN" smtClean="0"/>
              <a:t>19-07-2023</a:t>
            </a:fld>
            <a:endParaRPr lang="en-IN"/>
          </a:p>
        </p:txBody>
      </p:sp>
      <p:sp>
        <p:nvSpPr>
          <p:cNvPr id="4" name="Footer Placeholder 3">
            <a:extLst>
              <a:ext uri="{FF2B5EF4-FFF2-40B4-BE49-F238E27FC236}">
                <a16:creationId xmlns:a16="http://schemas.microsoft.com/office/drawing/2014/main" id="{E3AF1235-E980-3D20-504E-BA6567D2CA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E8A26E3-C69A-2600-F51A-22E26AE2AEFA}"/>
              </a:ext>
            </a:extLst>
          </p:cNvPr>
          <p:cNvSpPr>
            <a:spLocks noGrp="1"/>
          </p:cNvSpPr>
          <p:nvPr>
            <p:ph type="sldNum" sz="quarter" idx="12"/>
          </p:nvPr>
        </p:nvSpPr>
        <p:spPr/>
        <p:txBody>
          <a:bodyPr/>
          <a:lstStyle/>
          <a:p>
            <a:fld id="{1C704274-2051-42C1-824F-ED21947CB781}" type="slidenum">
              <a:rPr lang="en-IN" smtClean="0"/>
              <a:t>‹#›</a:t>
            </a:fld>
            <a:endParaRPr lang="en-IN"/>
          </a:p>
        </p:txBody>
      </p:sp>
    </p:spTree>
    <p:extLst>
      <p:ext uri="{BB962C8B-B14F-4D97-AF65-F5344CB8AC3E}">
        <p14:creationId xmlns:p14="http://schemas.microsoft.com/office/powerpoint/2010/main" val="72818598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1AC027-2B50-EB04-90DC-BC63A9330360}"/>
              </a:ext>
            </a:extLst>
          </p:cNvPr>
          <p:cNvSpPr>
            <a:spLocks noGrp="1"/>
          </p:cNvSpPr>
          <p:nvPr>
            <p:ph type="dt" sz="half" idx="10"/>
          </p:nvPr>
        </p:nvSpPr>
        <p:spPr/>
        <p:txBody>
          <a:bodyPr/>
          <a:lstStyle/>
          <a:p>
            <a:fld id="{CCDFC9BD-2F35-48A9-AC25-5D8F161840A5}" type="datetimeFigureOut">
              <a:rPr lang="en-IN" smtClean="0"/>
              <a:t>19-07-2023</a:t>
            </a:fld>
            <a:endParaRPr lang="en-IN"/>
          </a:p>
        </p:txBody>
      </p:sp>
      <p:sp>
        <p:nvSpPr>
          <p:cNvPr id="3" name="Footer Placeholder 2">
            <a:extLst>
              <a:ext uri="{FF2B5EF4-FFF2-40B4-BE49-F238E27FC236}">
                <a16:creationId xmlns:a16="http://schemas.microsoft.com/office/drawing/2014/main" id="{E71F4CC4-4F10-8986-1C4A-9DCD63220E8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F908F7E-2F09-D2EE-4960-27172F2C3E19}"/>
              </a:ext>
            </a:extLst>
          </p:cNvPr>
          <p:cNvSpPr>
            <a:spLocks noGrp="1"/>
          </p:cNvSpPr>
          <p:nvPr>
            <p:ph type="sldNum" sz="quarter" idx="12"/>
          </p:nvPr>
        </p:nvSpPr>
        <p:spPr/>
        <p:txBody>
          <a:bodyPr/>
          <a:lstStyle/>
          <a:p>
            <a:fld id="{1C704274-2051-42C1-824F-ED21947CB781}" type="slidenum">
              <a:rPr lang="en-IN" smtClean="0"/>
              <a:t>‹#›</a:t>
            </a:fld>
            <a:endParaRPr lang="en-IN"/>
          </a:p>
        </p:txBody>
      </p:sp>
    </p:spTree>
    <p:extLst>
      <p:ext uri="{BB962C8B-B14F-4D97-AF65-F5344CB8AC3E}">
        <p14:creationId xmlns:p14="http://schemas.microsoft.com/office/powerpoint/2010/main" val="238649472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3082-9DF2-6181-D8C5-683DE499F2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7C2A68-439C-4A10-E1E1-86DE8832B5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8B1F672-0B6A-0A9B-5EC8-FCC57368F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EB44D1-74AE-FA89-1E1C-A972EE5FE615}"/>
              </a:ext>
            </a:extLst>
          </p:cNvPr>
          <p:cNvSpPr>
            <a:spLocks noGrp="1"/>
          </p:cNvSpPr>
          <p:nvPr>
            <p:ph type="dt" sz="half" idx="10"/>
          </p:nvPr>
        </p:nvSpPr>
        <p:spPr/>
        <p:txBody>
          <a:bodyPr/>
          <a:lstStyle/>
          <a:p>
            <a:fld id="{CCDFC9BD-2F35-48A9-AC25-5D8F161840A5}" type="datetimeFigureOut">
              <a:rPr lang="en-IN" smtClean="0"/>
              <a:t>19-07-2023</a:t>
            </a:fld>
            <a:endParaRPr lang="en-IN"/>
          </a:p>
        </p:txBody>
      </p:sp>
      <p:sp>
        <p:nvSpPr>
          <p:cNvPr id="6" name="Footer Placeholder 5">
            <a:extLst>
              <a:ext uri="{FF2B5EF4-FFF2-40B4-BE49-F238E27FC236}">
                <a16:creationId xmlns:a16="http://schemas.microsoft.com/office/drawing/2014/main" id="{F7630012-7A50-3DC2-B663-0F363F6B87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67759DB-DC4B-721F-E6BE-F2E852AB1BC3}"/>
              </a:ext>
            </a:extLst>
          </p:cNvPr>
          <p:cNvSpPr>
            <a:spLocks noGrp="1"/>
          </p:cNvSpPr>
          <p:nvPr>
            <p:ph type="sldNum" sz="quarter" idx="12"/>
          </p:nvPr>
        </p:nvSpPr>
        <p:spPr/>
        <p:txBody>
          <a:bodyPr/>
          <a:lstStyle/>
          <a:p>
            <a:fld id="{1C704274-2051-42C1-824F-ED21947CB781}" type="slidenum">
              <a:rPr lang="en-IN" smtClean="0"/>
              <a:t>‹#›</a:t>
            </a:fld>
            <a:endParaRPr lang="en-IN"/>
          </a:p>
        </p:txBody>
      </p:sp>
    </p:spTree>
    <p:extLst>
      <p:ext uri="{BB962C8B-B14F-4D97-AF65-F5344CB8AC3E}">
        <p14:creationId xmlns:p14="http://schemas.microsoft.com/office/powerpoint/2010/main" val="264381493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832A7-0EEE-02B3-53A4-CEEC3442AC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95FC908-A660-C8F0-9292-343EBE9FED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67A9F8-3572-7212-9A5A-98E8ABCF2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6A5E8-9433-6549-0090-664C2756F601}"/>
              </a:ext>
            </a:extLst>
          </p:cNvPr>
          <p:cNvSpPr>
            <a:spLocks noGrp="1"/>
          </p:cNvSpPr>
          <p:nvPr>
            <p:ph type="dt" sz="half" idx="10"/>
          </p:nvPr>
        </p:nvSpPr>
        <p:spPr/>
        <p:txBody>
          <a:bodyPr/>
          <a:lstStyle/>
          <a:p>
            <a:fld id="{CCDFC9BD-2F35-48A9-AC25-5D8F161840A5}" type="datetimeFigureOut">
              <a:rPr lang="en-IN" smtClean="0"/>
              <a:t>19-07-2023</a:t>
            </a:fld>
            <a:endParaRPr lang="en-IN"/>
          </a:p>
        </p:txBody>
      </p:sp>
      <p:sp>
        <p:nvSpPr>
          <p:cNvPr id="6" name="Footer Placeholder 5">
            <a:extLst>
              <a:ext uri="{FF2B5EF4-FFF2-40B4-BE49-F238E27FC236}">
                <a16:creationId xmlns:a16="http://schemas.microsoft.com/office/drawing/2014/main" id="{64EDBB6C-CF6F-F815-CCEA-A27C88627B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0F84B2-8ED5-C208-8AC8-847A36B9BD5A}"/>
              </a:ext>
            </a:extLst>
          </p:cNvPr>
          <p:cNvSpPr>
            <a:spLocks noGrp="1"/>
          </p:cNvSpPr>
          <p:nvPr>
            <p:ph type="sldNum" sz="quarter" idx="12"/>
          </p:nvPr>
        </p:nvSpPr>
        <p:spPr/>
        <p:txBody>
          <a:bodyPr/>
          <a:lstStyle/>
          <a:p>
            <a:fld id="{1C704274-2051-42C1-824F-ED21947CB781}" type="slidenum">
              <a:rPr lang="en-IN" smtClean="0"/>
              <a:t>‹#›</a:t>
            </a:fld>
            <a:endParaRPr lang="en-IN"/>
          </a:p>
        </p:txBody>
      </p:sp>
    </p:spTree>
    <p:extLst>
      <p:ext uri="{BB962C8B-B14F-4D97-AF65-F5344CB8AC3E}">
        <p14:creationId xmlns:p14="http://schemas.microsoft.com/office/powerpoint/2010/main" val="3722249199"/>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AF744-B2AA-D82A-3CEA-11620E1BD04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BD7BB17-8022-767C-B70F-3F6DD8DCE6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B4FD3E-4CFA-B832-11ED-155CBBD084DA}"/>
              </a:ext>
            </a:extLst>
          </p:cNvPr>
          <p:cNvSpPr>
            <a:spLocks noGrp="1"/>
          </p:cNvSpPr>
          <p:nvPr>
            <p:ph type="dt" sz="half" idx="10"/>
          </p:nvPr>
        </p:nvSpPr>
        <p:spPr/>
        <p:txBody>
          <a:bodyPr/>
          <a:lstStyle/>
          <a:p>
            <a:fld id="{CCDFC9BD-2F35-48A9-AC25-5D8F161840A5}" type="datetimeFigureOut">
              <a:rPr lang="en-IN" smtClean="0"/>
              <a:t>19-07-2023</a:t>
            </a:fld>
            <a:endParaRPr lang="en-IN"/>
          </a:p>
        </p:txBody>
      </p:sp>
      <p:sp>
        <p:nvSpPr>
          <p:cNvPr id="5" name="Footer Placeholder 4">
            <a:extLst>
              <a:ext uri="{FF2B5EF4-FFF2-40B4-BE49-F238E27FC236}">
                <a16:creationId xmlns:a16="http://schemas.microsoft.com/office/drawing/2014/main" id="{84159E2A-3AC0-98AE-5B89-852A03B087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518B43-0322-1ED8-23AE-055081D244D1}"/>
              </a:ext>
            </a:extLst>
          </p:cNvPr>
          <p:cNvSpPr>
            <a:spLocks noGrp="1"/>
          </p:cNvSpPr>
          <p:nvPr>
            <p:ph type="sldNum" sz="quarter" idx="12"/>
          </p:nvPr>
        </p:nvSpPr>
        <p:spPr/>
        <p:txBody>
          <a:bodyPr/>
          <a:lstStyle/>
          <a:p>
            <a:fld id="{1C704274-2051-42C1-824F-ED21947CB781}" type="slidenum">
              <a:rPr lang="en-IN" smtClean="0"/>
              <a:t>‹#›</a:t>
            </a:fld>
            <a:endParaRPr lang="en-IN"/>
          </a:p>
        </p:txBody>
      </p:sp>
    </p:spTree>
    <p:extLst>
      <p:ext uri="{BB962C8B-B14F-4D97-AF65-F5344CB8AC3E}">
        <p14:creationId xmlns:p14="http://schemas.microsoft.com/office/powerpoint/2010/main" val="133148990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254B2A-0C32-9813-111A-CA98E88802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085DE1-5C00-E0E1-94D6-64EEC19C14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EDED74-8860-A505-2792-C6CACEC57EC7}"/>
              </a:ext>
            </a:extLst>
          </p:cNvPr>
          <p:cNvSpPr>
            <a:spLocks noGrp="1"/>
          </p:cNvSpPr>
          <p:nvPr>
            <p:ph type="dt" sz="half" idx="10"/>
          </p:nvPr>
        </p:nvSpPr>
        <p:spPr/>
        <p:txBody>
          <a:bodyPr/>
          <a:lstStyle/>
          <a:p>
            <a:fld id="{CCDFC9BD-2F35-48A9-AC25-5D8F161840A5}" type="datetimeFigureOut">
              <a:rPr lang="en-IN" smtClean="0"/>
              <a:t>19-07-2023</a:t>
            </a:fld>
            <a:endParaRPr lang="en-IN"/>
          </a:p>
        </p:txBody>
      </p:sp>
      <p:sp>
        <p:nvSpPr>
          <p:cNvPr id="5" name="Footer Placeholder 4">
            <a:extLst>
              <a:ext uri="{FF2B5EF4-FFF2-40B4-BE49-F238E27FC236}">
                <a16:creationId xmlns:a16="http://schemas.microsoft.com/office/drawing/2014/main" id="{F9CE0A02-53FC-0029-4E48-0B8D62179B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E55AA8-0AAB-DE19-49A3-E39D2CD0BF2E}"/>
              </a:ext>
            </a:extLst>
          </p:cNvPr>
          <p:cNvSpPr>
            <a:spLocks noGrp="1"/>
          </p:cNvSpPr>
          <p:nvPr>
            <p:ph type="sldNum" sz="quarter" idx="12"/>
          </p:nvPr>
        </p:nvSpPr>
        <p:spPr/>
        <p:txBody>
          <a:bodyPr/>
          <a:lstStyle/>
          <a:p>
            <a:fld id="{1C704274-2051-42C1-824F-ED21947CB781}" type="slidenum">
              <a:rPr lang="en-IN" smtClean="0"/>
              <a:t>‹#›</a:t>
            </a:fld>
            <a:endParaRPr lang="en-IN"/>
          </a:p>
        </p:txBody>
      </p:sp>
    </p:spTree>
    <p:extLst>
      <p:ext uri="{BB962C8B-B14F-4D97-AF65-F5344CB8AC3E}">
        <p14:creationId xmlns:p14="http://schemas.microsoft.com/office/powerpoint/2010/main" val="1139832087"/>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dirty="0"/>
              <a:t>Edit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4634921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250" y="2830805"/>
            <a:ext cx="9668395"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dirty="0"/>
              <a:t>Edit title</a:t>
            </a:r>
            <a:endParaRPr lang="en-PT" dirty="0"/>
          </a:p>
        </p:txBody>
      </p:sp>
      <p:pic>
        <p:nvPicPr>
          <p:cNvPr id="3" name="Graphic 2">
            <a:extLst>
              <a:ext uri="{FF2B5EF4-FFF2-40B4-BE49-F238E27FC236}">
                <a16:creationId xmlns:a16="http://schemas.microsoft.com/office/drawing/2014/main" id="{73A8F63C-93A7-DA4F-8C8B-03DCFB7B5A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dirty="0"/>
              <a:t>Edit Footnote</a:t>
            </a:r>
          </a:p>
        </p:txBody>
      </p:sp>
      <p:pic>
        <p:nvPicPr>
          <p:cNvPr id="2" name="r1Artboard 3 copy 7edsw.pdf" descr="r1Artboard 3 copy 7edsw.pdf">
            <a:extLst>
              <a:ext uri="{FF2B5EF4-FFF2-40B4-BE49-F238E27FC236}">
                <a16:creationId xmlns:a16="http://schemas.microsoft.com/office/drawing/2014/main" id="{37A1E6DC-B1C6-6B6B-F0D2-7520830C7A6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5" name="Graphic 4">
            <a:extLst>
              <a:ext uri="{FF2B5EF4-FFF2-40B4-BE49-F238E27FC236}">
                <a16:creationId xmlns:a16="http://schemas.microsoft.com/office/drawing/2014/main" id="{AED247B4-42D2-D8FD-EEAD-137FBB3A63A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Tree>
    <p:extLst>
      <p:ext uri="{BB962C8B-B14F-4D97-AF65-F5344CB8AC3E}">
        <p14:creationId xmlns:p14="http://schemas.microsoft.com/office/powerpoint/2010/main" val="27828252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dirty="0"/>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9696" y="2978620"/>
            <a:ext cx="9668086" cy="1200329"/>
          </a:xfrm>
          <a:prstGeom prst="rect">
            <a:avLst/>
          </a:prstGeom>
        </p:spPr>
        <p:txBody>
          <a:bodyPr wrap="square" lIns="36000" anchor="b">
            <a:spAutoFit/>
          </a:bodyPr>
          <a:lstStyle>
            <a:lvl1pPr>
              <a:lnSpc>
                <a:spcPct val="100000"/>
              </a:lnSpc>
              <a:defRPr sz="7200" b="1" i="0">
                <a:solidFill>
                  <a:schemeClr val="tx2"/>
                </a:solidFill>
                <a:latin typeface="Equip Extended" panose="02000503030000020004" pitchFamily="2" charset="77"/>
              </a:defRPr>
            </a:lvl1pPr>
          </a:lstStyle>
          <a:p>
            <a:r>
              <a:rPr lang="en-GB" dirty="0"/>
              <a:t>Edit section title</a:t>
            </a:r>
            <a:endParaRPr lang="en-PT" dirty="0"/>
          </a:p>
        </p:txBody>
      </p:sp>
      <p:pic>
        <p:nvPicPr>
          <p:cNvPr id="10" name="Graphic 9">
            <a:extLst>
              <a:ext uri="{FF2B5EF4-FFF2-40B4-BE49-F238E27FC236}">
                <a16:creationId xmlns:a16="http://schemas.microsoft.com/office/drawing/2014/main" id="{D6517F54-B2B2-8E4D-BE47-0A3FBD6DEE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668396" cy="462998"/>
          </a:xfrm>
        </p:spPr>
        <p:txBody>
          <a:bodyPr wrap="square"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2276511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986777"/>
            <a:ext cx="9767782" cy="1200329"/>
          </a:xfrm>
          <a:prstGeom prst="rect">
            <a:avLst/>
          </a:prstGeom>
        </p:spPr>
        <p:txBody>
          <a:bodyPr lIns="36000" anchor="ctr">
            <a:spAutoFit/>
          </a:bodyPr>
          <a:lstStyle>
            <a:lvl1pPr>
              <a:lnSpc>
                <a:spcPct val="100000"/>
              </a:lnSpc>
              <a:defRPr sz="7200" b="1" i="0">
                <a:solidFill>
                  <a:schemeClr val="bg1"/>
                </a:solidFill>
                <a:latin typeface="Equip Extended" panose="02000503030000020004" pitchFamily="2" charset="77"/>
              </a:defRPr>
            </a:lvl1pPr>
          </a:lstStyle>
          <a:p>
            <a:r>
              <a:rPr lang="en-GB" dirty="0"/>
              <a:t>Edit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116753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4AA0516F-EC45-4EAF-8F29-65356FF48B13}" type="datetimeFigureOut">
              <a:rPr lang="en-US" smtClean="0"/>
              <a:t>7/19/2023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10656012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Edit description</a:t>
            </a:r>
          </a:p>
        </p:txBody>
      </p:sp>
    </p:spTree>
    <p:extLst>
      <p:ext uri="{BB962C8B-B14F-4D97-AF65-F5344CB8AC3E}">
        <p14:creationId xmlns:p14="http://schemas.microsoft.com/office/powerpoint/2010/main" val="972934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dirty="0"/>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9695"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dirty="0"/>
              <a:t>Edit small section title</a:t>
            </a:r>
            <a:endParaRPr lang="en-PT" dirty="0"/>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dirty="0"/>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dirty="0"/>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49897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dirty="0"/>
              <a:t>Edit  </a:t>
            </a:r>
            <a:r>
              <a:rPr lang="en-GB" dirty="0" err="1"/>
              <a:t>subheader</a:t>
            </a:r>
            <a:endParaRPr lang="en-GB" dirty="0"/>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dirty="0"/>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dirty="0"/>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683320867"/>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dirty="0"/>
              <a:t>Edit supporting title</a:t>
            </a:r>
            <a:endParaRPr lang="en-PT" dirty="0"/>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84470096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750036256"/>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507880174"/>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716606019"/>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dirty="0"/>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390197160"/>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5001"/>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604010"/>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dirty="0"/>
              <a:t>Edit bullet list header</a:t>
            </a:r>
            <a:endParaRPr lang="en-PT" dirty="0"/>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584827921"/>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D0614A1F-A14D-4BDD-8D09-968CCBF59A0B}" type="datetimeFigureOut">
              <a:rPr lang="en-US" smtClean="0"/>
              <a:t>7/19/2023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dirty="0"/>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5364"/>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3661"/>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dirty="0"/>
              <a:t>Edit title</a:t>
            </a:r>
            <a:endParaRPr lang="en-PT" dirty="0"/>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700588"/>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dirty="0"/>
              <a:t>Edit description; feel free to change the </a:t>
            </a:r>
            <a:r>
              <a:rPr lang="en-GB" dirty="0" err="1"/>
              <a:t>color</a:t>
            </a:r>
            <a:r>
              <a:rPr lang="en-GB" dirty="0"/>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280666231"/>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518000" y="720000"/>
            <a:ext cx="6976800" cy="5418000"/>
          </a:xfrm>
          <a:solidFill>
            <a:schemeClr val="bg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2911" y="720000"/>
            <a:ext cx="348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2911" y="3574801"/>
            <a:ext cx="348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1798794160"/>
      </p:ext>
    </p:extLst>
  </p:cSld>
  <p:clrMapOvr>
    <a:masterClrMapping/>
  </p:clrMapOvr>
  <p:extLst>
    <p:ext uri="{DCECCB84-F9BA-43D5-87BE-67443E8EF086}">
      <p15:sldGuideLst xmlns:p15="http://schemas.microsoft.com/office/powerpoint/2012/main">
        <p15:guide id="1" orient="horz" pos="2160">
          <p15:clr>
            <a:srgbClr val="FBAE40"/>
          </p15:clr>
        </p15:guide>
        <p15:guide id="2" pos="393">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dirty="0"/>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41619"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41619"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62855" y="720000"/>
            <a:ext cx="3398400" cy="2563200"/>
          </a:xfrm>
          <a:solidFill>
            <a:schemeClr val="bg1"/>
          </a:solidFill>
        </p:spPr>
        <p:txBody>
          <a:bodyPr/>
          <a:lstStyle>
            <a:lvl1pPr marL="0" indent="0">
              <a:buNone/>
              <a:defRPr>
                <a:noFill/>
              </a:defRPr>
            </a:lvl1pPr>
          </a:lstStyle>
          <a:p>
            <a:r>
              <a:rPr lang="en-US"/>
              <a:t>Click icon to add picture</a:t>
            </a:r>
            <a:endParaRPr lang="en-PT" dirty="0"/>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62855" y="3574801"/>
            <a:ext cx="3398400" cy="2563200"/>
          </a:xfrm>
          <a:solidFill>
            <a:schemeClr val="bg1"/>
          </a:solidFill>
        </p:spPr>
        <p:txBody>
          <a:bodyPr/>
          <a:lstStyle>
            <a:lvl1pPr marL="0" indent="0">
              <a:buNone/>
              <a:defRPr>
                <a:noFill/>
              </a:defRPr>
            </a:lvl1pPr>
          </a:lstStyle>
          <a:p>
            <a:r>
              <a:rPr lang="en-US"/>
              <a:t>Click icon to add picture</a:t>
            </a:r>
            <a:endParaRPr lang="en-PT" dirty="0"/>
          </a:p>
        </p:txBody>
      </p:sp>
    </p:spTree>
    <p:extLst>
      <p:ext uri="{BB962C8B-B14F-4D97-AF65-F5344CB8AC3E}">
        <p14:creationId xmlns:p14="http://schemas.microsoft.com/office/powerpoint/2010/main" val="476937524"/>
      </p:ext>
    </p:extLst>
  </p:cSld>
  <p:clrMapOvr>
    <a:masterClrMapping/>
  </p:clrMapOvr>
  <p:extLst>
    <p:ext uri="{DCECCB84-F9BA-43D5-87BE-67443E8EF086}">
      <p15:sldGuideLst xmlns:p15="http://schemas.microsoft.com/office/powerpoint/2012/main">
        <p15:guide id="1" orient="horz" pos="2160">
          <p15:clr>
            <a:srgbClr val="FBAE40"/>
          </p15:clr>
        </p15:guide>
        <p15:guide id="2" pos="39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dirty="0"/>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97369766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dirty="0"/>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dirty="0"/>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3819855728"/>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dirty="0"/>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801436629"/>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dirty="0"/>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dirty="0"/>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dirty="0"/>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506874969"/>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spcBef>
                <a:spcPts val="0"/>
              </a:spcBef>
              <a:buNone/>
              <a:defRPr>
                <a:noFill/>
              </a:defRPr>
            </a:lvl1pPr>
          </a:lstStyle>
          <a:p>
            <a:r>
              <a:rPr lang="en-US"/>
              <a:t>Click icon to add picture</a:t>
            </a:r>
            <a:endParaRPr lang="en-PT" dirty="0"/>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552001211"/>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dirty="0"/>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dirty="0"/>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455394322"/>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4230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dirty="0"/>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6440"/>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dirty="0"/>
              <a:t>Edit headline</a:t>
            </a:r>
            <a:endParaRPr lang="en-PT" dirty="0"/>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604011"/>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dirty="0"/>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7730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4230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dirty="0"/>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7730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dirty="0"/>
              <a:t>Option 1</a:t>
            </a:r>
          </a:p>
          <a:p>
            <a:pPr lvl="0"/>
            <a:r>
              <a:rPr lang="en-GB" dirty="0"/>
              <a:t>Option 2</a:t>
            </a:r>
          </a:p>
          <a:p>
            <a:pPr lvl="0"/>
            <a:r>
              <a:rPr lang="en-GB" dirty="0"/>
              <a:t>Option 3</a:t>
            </a:r>
          </a:p>
          <a:p>
            <a:pPr lvl="0"/>
            <a:r>
              <a:rPr lang="en-GB" dirty="0"/>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607585"/>
            <a:ext cx="2570400" cy="36000"/>
          </a:xfrm>
          <a:solidFill>
            <a:schemeClr val="tx1"/>
          </a:solidFill>
        </p:spPr>
        <p:txBody>
          <a:bodyPr/>
          <a:lstStyle>
            <a:lvl1pPr marL="0" indent="0">
              <a:spcBef>
                <a:spcPts val="0"/>
              </a:spcBef>
              <a:buNone/>
              <a:defRPr>
                <a:noFill/>
              </a:defRPr>
            </a:lvl1pPr>
          </a:lstStyle>
          <a:p>
            <a:r>
              <a:rPr lang="en-US"/>
              <a:t>Click icon to add picture</a:t>
            </a:r>
            <a:endParaRPr lang="en-PT" dirty="0"/>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60758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dirty="0"/>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920857611"/>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88608EF3-E1D4-4667-AD76-49E439CECD35}" type="datetimeFigureOut">
              <a:rPr lang="en-US" smtClean="0"/>
              <a:t>7/19/2023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dirty="0"/>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dirty="0"/>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dirty="0"/>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dirty="0"/>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606439096"/>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p:nvSpPr>
        <p:spPr>
          <a:xfrm>
            <a:off x="966780" y="1379958"/>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602823" y="5051551"/>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dirty="0"/>
              <a:t>Edit title</a:t>
            </a:r>
            <a:endParaRPr lang="en-PT" dirty="0"/>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dirty="0"/>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796328081"/>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 name="TextBox 2">
            <a:extLst>
              <a:ext uri="{FF2B5EF4-FFF2-40B4-BE49-F238E27FC236}">
                <a16:creationId xmlns:a16="http://schemas.microsoft.com/office/drawing/2014/main" id="{887C61D2-B01E-A14D-A3C4-B70E84D40EC0}"/>
              </a:ext>
            </a:extLst>
          </p:cNvPr>
          <p:cNvSpPr txBox="1"/>
          <p:nvPr/>
        </p:nvSpPr>
        <p:spPr>
          <a:xfrm>
            <a:off x="6333156" y="326194"/>
            <a:ext cx="630301" cy="1323439"/>
          </a:xfrm>
          <a:prstGeom prst="rect">
            <a:avLst/>
          </a:prstGeom>
          <a:noFill/>
        </p:spPr>
        <p:txBody>
          <a:bodyPr wrap="none" rtlCol="0">
            <a:spAutoFit/>
          </a:bodyPr>
          <a:lstStyle/>
          <a:p>
            <a:pPr>
              <a:spcBef>
                <a:spcPts val="0"/>
              </a:spcBef>
            </a:pPr>
            <a:r>
              <a:rPr lang="en-PT" sz="8000" b="1" i="0" dirty="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p:nvSpPr>
        <p:spPr>
          <a:xfrm>
            <a:off x="10925052" y="5626330"/>
            <a:ext cx="628698" cy="1323439"/>
          </a:xfrm>
          <a:prstGeom prst="rect">
            <a:avLst/>
          </a:prstGeom>
          <a:noFill/>
        </p:spPr>
        <p:txBody>
          <a:bodyPr wrap="none" rtlCol="0" anchor="b">
            <a:noAutofit/>
          </a:bodyPr>
          <a:lstStyle/>
          <a:p>
            <a:pPr>
              <a:spcBef>
                <a:spcPts val="0"/>
              </a:spcBef>
            </a:pPr>
            <a:r>
              <a:rPr lang="en-PT" sz="8000" b="1" i="0" dirty="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dirty="0"/>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dirty="0"/>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dirty="0"/>
              <a:t>Edit title</a:t>
            </a:r>
            <a:endParaRPr lang="en-PT" dirty="0"/>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Tree>
    <p:extLst>
      <p:ext uri="{BB962C8B-B14F-4D97-AF65-F5344CB8AC3E}">
        <p14:creationId xmlns:p14="http://schemas.microsoft.com/office/powerpoint/2010/main" val="279377184"/>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dirty="0"/>
              <a:t>Edit presenter name</a:t>
            </a:r>
            <a:endParaRPr lang="en-PT" dirty="0"/>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dirty="0"/>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dirty="0"/>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dirty="0"/>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dirty="0"/>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1888816116"/>
      </p:ext>
    </p:extLst>
  </p:cSld>
  <p:clrMapOvr>
    <a:masterClrMapping/>
  </p:clrMapOvr>
  <p:extLst>
    <p:ext uri="{DCECCB84-F9BA-43D5-87BE-67443E8EF086}">
      <p15:sldGuideLst xmlns:p15="http://schemas.microsoft.com/office/powerpoint/2012/main">
        <p15:guide id="1" orient="horz" pos="1003">
          <p15:clr>
            <a:srgbClr val="FBAE40"/>
          </p15:clr>
        </p15:guide>
        <p15:guide id="2" pos="39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8" y="3136613"/>
            <a:ext cx="2894399" cy="584775"/>
          </a:xfrm>
          <a:prstGeom prst="rect">
            <a:avLst/>
          </a:prstGeom>
        </p:spPr>
        <p:txBody>
          <a:bodyPr wrap="square" anchor="ctr">
            <a:spAutoFit/>
          </a:bodyPr>
          <a:lstStyle>
            <a:lvl1pPr>
              <a:lnSpc>
                <a:spcPct val="100000"/>
              </a:lnSpc>
              <a:defRPr sz="3200" b="0" i="0">
                <a:solidFill>
                  <a:schemeClr val="bg1"/>
                </a:solidFill>
                <a:latin typeface="Equip Extended Medium" panose="02000603000000020004" pitchFamily="2" charset="77"/>
              </a:defRPr>
            </a:lvl1pPr>
          </a:lstStyle>
          <a:p>
            <a:r>
              <a:rPr lang="en-GB" dirty="0"/>
              <a:t>Edit title</a:t>
            </a:r>
            <a:endParaRPr lang="en-PT" dirty="0"/>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dirty="0"/>
              <a:t>Edit Footnote</a:t>
            </a:r>
          </a:p>
        </p:txBody>
      </p:sp>
    </p:spTree>
    <p:extLst>
      <p:ext uri="{BB962C8B-B14F-4D97-AF65-F5344CB8AC3E}">
        <p14:creationId xmlns:p14="http://schemas.microsoft.com/office/powerpoint/2010/main" val="2821669436"/>
      </p:ext>
    </p:extLst>
  </p:cSld>
  <p:clrMapOvr>
    <a:masterClrMapping/>
  </p:clrMapOvr>
  <p:extLst>
    <p:ext uri="{DCECCB84-F9BA-43D5-87BE-67443E8EF086}">
      <p15:sldGuideLst xmlns:p15="http://schemas.microsoft.com/office/powerpoint/2012/main">
        <p15:guide id="1" orient="horz" pos="2160">
          <p15:clr>
            <a:srgbClr val="FBAE40"/>
          </p15:clr>
        </p15:guide>
        <p15:guide id="2" pos="39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B600E88E-564B-4075-9957-77E3731F9913}" type="datetimeFigureOut">
              <a:rPr lang="en-US" smtClean="0"/>
              <a:t>7/19/2023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F960D6E1-E318-498C-B744-6F7E69E3E478}" type="datetimeFigureOut">
              <a:rPr lang="en-US" smtClean="0"/>
              <a:t>7/19/2023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7/19/2023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9B247F-0752-87D9-2254-0DDE59AB91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EC9933-DE41-1382-3636-EF3A04BC58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A682DF-C24D-8454-68EC-3BEBD99D69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BDF344-0102-4167-90D5-43A7787B339D}" type="datetimeFigureOut">
              <a:rPr lang="en-IN" smtClean="0"/>
              <a:t>19-07-2023</a:t>
            </a:fld>
            <a:endParaRPr lang="en-IN"/>
          </a:p>
        </p:txBody>
      </p:sp>
      <p:sp>
        <p:nvSpPr>
          <p:cNvPr id="5" name="Footer Placeholder 4">
            <a:extLst>
              <a:ext uri="{FF2B5EF4-FFF2-40B4-BE49-F238E27FC236}">
                <a16:creationId xmlns:a16="http://schemas.microsoft.com/office/drawing/2014/main" id="{BD278316-1472-988E-6326-69C6F52656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6E21BF03-75ED-E496-A383-A60AEDD5AF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5C50111-1C9B-48E1-B2B2-4FC9E93BB75E}" type="slidenum">
              <a:rPr lang="en-IN" smtClean="0"/>
              <a:t>‹#›</a:t>
            </a:fld>
            <a:endParaRPr lang="en-IN"/>
          </a:p>
        </p:txBody>
      </p:sp>
    </p:spTree>
    <p:extLst>
      <p:ext uri="{BB962C8B-B14F-4D97-AF65-F5344CB8AC3E}">
        <p14:creationId xmlns:p14="http://schemas.microsoft.com/office/powerpoint/2010/main" val="363234692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96"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49607D-2CB9-B8F4-57F3-6A7D8BE35A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515E06-0ECB-5045-738C-FA2CACA5D7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C5BC44-8238-1888-411B-8FEB291CF9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E228FBD-1690-43F4-B441-0CE08DFBBE79}" type="datetimeFigureOut">
              <a:rPr lang="en-IN" smtClean="0"/>
              <a:t>19-07-2023</a:t>
            </a:fld>
            <a:endParaRPr lang="en-IN"/>
          </a:p>
        </p:txBody>
      </p:sp>
      <p:sp>
        <p:nvSpPr>
          <p:cNvPr id="5" name="Footer Placeholder 4">
            <a:extLst>
              <a:ext uri="{FF2B5EF4-FFF2-40B4-BE49-F238E27FC236}">
                <a16:creationId xmlns:a16="http://schemas.microsoft.com/office/drawing/2014/main" id="{B9399D95-CC95-A4B3-85D1-741624831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3034562E-B84C-9FA1-EF8B-224EDF8073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695281-9193-4151-80DD-423179A4A843}" type="slidenum">
              <a:rPr lang="en-IN" smtClean="0"/>
              <a:t>‹#›</a:t>
            </a:fld>
            <a:endParaRPr lang="en-IN"/>
          </a:p>
        </p:txBody>
      </p:sp>
    </p:spTree>
    <p:extLst>
      <p:ext uri="{BB962C8B-B14F-4D97-AF65-F5344CB8AC3E}">
        <p14:creationId xmlns:p14="http://schemas.microsoft.com/office/powerpoint/2010/main" val="355940549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1CA60E-DAC4-A0F2-3C65-C42DF4BEB6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2DDB76-70B2-DFE6-FD02-6064CED4DB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B7EB7B6-D372-A9D9-F48F-3FB1174787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DFC9BD-2F35-48A9-AC25-5D8F161840A5}" type="datetimeFigureOut">
              <a:rPr lang="en-IN" smtClean="0"/>
              <a:t>19-07-2023</a:t>
            </a:fld>
            <a:endParaRPr lang="en-IN"/>
          </a:p>
        </p:txBody>
      </p:sp>
      <p:sp>
        <p:nvSpPr>
          <p:cNvPr id="5" name="Footer Placeholder 4">
            <a:extLst>
              <a:ext uri="{FF2B5EF4-FFF2-40B4-BE49-F238E27FC236}">
                <a16:creationId xmlns:a16="http://schemas.microsoft.com/office/drawing/2014/main" id="{C9D58D92-86C3-7608-891A-FA184FEEF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EC852618-F400-6309-8D99-3E4DF40A86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C704274-2051-42C1-824F-ED21947CB781}" type="slidenum">
              <a:rPr lang="en-IN" smtClean="0"/>
              <a:t>‹#›</a:t>
            </a:fld>
            <a:endParaRPr lang="en-IN"/>
          </a:p>
        </p:txBody>
      </p:sp>
    </p:spTree>
    <p:extLst>
      <p:ext uri="{BB962C8B-B14F-4D97-AF65-F5344CB8AC3E}">
        <p14:creationId xmlns:p14="http://schemas.microsoft.com/office/powerpoint/2010/main" val="42274426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899" y="365125"/>
            <a:ext cx="10515600" cy="1325563"/>
          </a:xfrm>
          <a:prstGeom prst="rect">
            <a:avLst/>
          </a:prstGeom>
        </p:spPr>
        <p:txBody>
          <a:bodyPr vert="horz" lIns="91440" tIns="45720" rIns="91440" bIns="45720" rtlCol="0" anchor="ctr">
            <a:normAutofit/>
          </a:bodyPr>
          <a:lstStyle/>
          <a:p>
            <a:r>
              <a:rPr lang="de-DE" dirty="0"/>
              <a:t>Mastertitelformat bearbeiten</a:t>
            </a:r>
            <a:endParaRPr lang="en-PT" dirty="0"/>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899" y="182562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PT" dirty="0"/>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899"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8FD0B7A-F5DD-4F40-B4CB-3B2C354B893A}" type="datetimeFigureOut">
              <a:rPr lang="en-US" smtClean="0"/>
              <a:t>7/19/2023</a:t>
            </a:fld>
            <a:endParaRPr lang="en-US"/>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299"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US"/>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299"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3AE1883-0942-4AA3-9DB2-9C7C3A0314B1}" type="slidenum">
              <a:rPr lang="en-US" smtClean="0"/>
              <a:t>‹#›</a:t>
            </a:fld>
            <a:endParaRPr lang="en-US"/>
          </a:p>
        </p:txBody>
      </p:sp>
    </p:spTree>
    <p:extLst>
      <p:ext uri="{BB962C8B-B14F-4D97-AF65-F5344CB8AC3E}">
        <p14:creationId xmlns:p14="http://schemas.microsoft.com/office/powerpoint/2010/main" val="135491978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Lst>
  <p:txStyles>
    <p:title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p15:clr>
            <a:srgbClr val="F26B43"/>
          </p15:clr>
        </p15:guide>
        <p15:guide id="2" pos="39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DE54-DBE8-F848-AE06-F506EA53B113}"/>
              </a:ext>
            </a:extLst>
          </p:cNvPr>
          <p:cNvSpPr>
            <a:spLocks noGrp="1"/>
          </p:cNvSpPr>
          <p:nvPr>
            <p:ph type="title"/>
          </p:nvPr>
        </p:nvSpPr>
        <p:spPr>
          <a:xfrm>
            <a:off x="635251" y="1929340"/>
            <a:ext cx="8901782" cy="2670796"/>
          </a:xfrm>
        </p:spPr>
        <p:txBody>
          <a:bodyPr/>
          <a:lstStyle/>
          <a:p>
            <a:r>
              <a:rPr lang="en-IN" sz="9000" b="1" dirty="0" err="1">
                <a:latin typeface="Calibri" panose="020F0502020204030204" pitchFamily="34" charset="0"/>
              </a:rPr>
              <a:t>DevTestOps</a:t>
            </a:r>
            <a:br>
              <a:rPr lang="en-IN" sz="9000" b="1" dirty="0">
                <a:latin typeface="Calibri" panose="020F0502020204030204" pitchFamily="34" charset="0"/>
              </a:rPr>
            </a:br>
            <a:r>
              <a:rPr lang="en-IN" sz="9000" b="1" dirty="0">
                <a:latin typeface="Calibri" panose="020F0502020204030204" pitchFamily="34" charset="0"/>
              </a:rPr>
              <a:t>Session-1</a:t>
            </a:r>
            <a:endParaRPr lang="en-PT" sz="9000" dirty="0"/>
          </a:p>
        </p:txBody>
      </p:sp>
      <p:sp>
        <p:nvSpPr>
          <p:cNvPr id="5" name="TextBox 4">
            <a:extLst>
              <a:ext uri="{FF2B5EF4-FFF2-40B4-BE49-F238E27FC236}">
                <a16:creationId xmlns:a16="http://schemas.microsoft.com/office/drawing/2014/main" id="{B50302DA-79E4-482B-A9F5-677EC14F1E47}"/>
              </a:ext>
            </a:extLst>
          </p:cNvPr>
          <p:cNvSpPr txBox="1"/>
          <p:nvPr/>
        </p:nvSpPr>
        <p:spPr>
          <a:xfrm>
            <a:off x="7860634" y="4621001"/>
            <a:ext cx="2398293" cy="1436675"/>
          </a:xfrm>
          <a:prstGeom prst="rect">
            <a:avLst/>
          </a:prstGeom>
          <a:noFill/>
        </p:spPr>
        <p:txBody>
          <a:bodyPr wrap="square">
            <a:spAutoFit/>
          </a:bodyPr>
          <a:lstStyle/>
          <a:p>
            <a:pPr>
              <a:lnSpc>
                <a:spcPct val="120000"/>
              </a:lnSpc>
            </a:pPr>
            <a:r>
              <a:rPr lang="en-IN" sz="2000" b="1" i="1" u="sng" dirty="0"/>
              <a:t>Presenter’s</a:t>
            </a:r>
            <a:r>
              <a:rPr lang="en-IN" b="1" i="1" u="sng" dirty="0"/>
              <a:t>:</a:t>
            </a:r>
          </a:p>
          <a:p>
            <a:pPr>
              <a:lnSpc>
                <a:spcPct val="120000"/>
              </a:lnSpc>
            </a:pPr>
            <a:r>
              <a:rPr lang="en-IN" b="1" dirty="0"/>
              <a:t>      Abhay Singh</a:t>
            </a:r>
          </a:p>
          <a:p>
            <a:pPr>
              <a:lnSpc>
                <a:spcPct val="120000"/>
              </a:lnSpc>
            </a:pPr>
            <a:r>
              <a:rPr lang="en-IN" b="1" dirty="0"/>
              <a:t>      Ravish Bagasi</a:t>
            </a:r>
          </a:p>
          <a:p>
            <a:pPr>
              <a:lnSpc>
                <a:spcPct val="120000"/>
              </a:lnSpc>
            </a:pPr>
            <a:r>
              <a:rPr lang="en-IN" b="1" dirty="0"/>
              <a:t>      Sameer Singh</a:t>
            </a:r>
          </a:p>
        </p:txBody>
      </p:sp>
    </p:spTree>
    <p:extLst>
      <p:ext uri="{BB962C8B-B14F-4D97-AF65-F5344CB8AC3E}">
        <p14:creationId xmlns:p14="http://schemas.microsoft.com/office/powerpoint/2010/main" val="102433022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97604D5A-C63B-59B4-647D-6F92F1803FA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Wall Of Confusion</a:t>
            </a:r>
          </a:p>
        </p:txBody>
      </p:sp>
      <p:pic>
        <p:nvPicPr>
          <p:cNvPr id="5" name="Picture 4">
            <a:extLst>
              <a:ext uri="{FF2B5EF4-FFF2-40B4-BE49-F238E27FC236}">
                <a16:creationId xmlns:a16="http://schemas.microsoft.com/office/drawing/2014/main" id="{1913F2CB-051F-D648-A70B-5C091A0E7B67}"/>
              </a:ext>
            </a:extLst>
          </p:cNvPr>
          <p:cNvPicPr>
            <a:picLocks noChangeAspect="1"/>
          </p:cNvPicPr>
          <p:nvPr/>
        </p:nvPicPr>
        <p:blipFill>
          <a:blip r:embed="rId2"/>
          <a:stretch>
            <a:fillRect/>
          </a:stretch>
        </p:blipFill>
        <p:spPr>
          <a:xfrm>
            <a:off x="1950528" y="1675227"/>
            <a:ext cx="8290944" cy="4394199"/>
          </a:xfrm>
          <a:prstGeom prst="rect">
            <a:avLst/>
          </a:prstGeom>
        </p:spPr>
      </p:pic>
      <p:pic>
        <p:nvPicPr>
          <p:cNvPr id="3" name="Picture 2">
            <a:extLst>
              <a:ext uri="{FF2B5EF4-FFF2-40B4-BE49-F238E27FC236}">
                <a16:creationId xmlns:a16="http://schemas.microsoft.com/office/drawing/2014/main" id="{C26F05B0-2CAA-B699-E31D-2D1FF353DE2A}"/>
              </a:ext>
            </a:extLst>
          </p:cNvPr>
          <p:cNvPicPr>
            <a:picLocks noChangeAspect="1"/>
          </p:cNvPicPr>
          <p:nvPr/>
        </p:nvPicPr>
        <p:blipFill>
          <a:blip r:embed="rId3"/>
          <a:stretch>
            <a:fillRect/>
          </a:stretch>
        </p:blipFill>
        <p:spPr>
          <a:xfrm>
            <a:off x="10134313" y="0"/>
            <a:ext cx="2057687" cy="643467"/>
          </a:xfrm>
          <a:prstGeom prst="rect">
            <a:avLst/>
          </a:prstGeom>
        </p:spPr>
      </p:pic>
    </p:spTree>
    <p:extLst>
      <p:ext uri="{BB962C8B-B14F-4D97-AF65-F5344CB8AC3E}">
        <p14:creationId xmlns:p14="http://schemas.microsoft.com/office/powerpoint/2010/main" val="154380225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65016935-1C8F-54D2-F8A5-79D48766CCFC}"/>
              </a:ext>
            </a:extLst>
          </p:cNvPr>
          <p:cNvPicPr>
            <a:picLocks noGrp="1" noChangeAspect="1"/>
          </p:cNvPicPr>
          <p:nvPr>
            <p:ph idx="1"/>
          </p:nvPr>
        </p:nvPicPr>
        <p:blipFill>
          <a:blip r:embed="rId3"/>
          <a:srcRect r="858" b="-1"/>
          <a:stretch>
            <a:fillRect/>
          </a:stretch>
        </p:blipFill>
        <p:spPr>
          <a:xfrm>
            <a:off x="457200" y="457200"/>
            <a:ext cx="11234057" cy="5943600"/>
          </a:xfrm>
          <a:prstGeom prst="rect">
            <a:avLst/>
          </a:prstGeom>
        </p:spPr>
      </p:pic>
      <p:pic>
        <p:nvPicPr>
          <p:cNvPr id="2" name="Picture 1" descr="A logo with white text&#10;&#10;Description automatically generated">
            <a:extLst>
              <a:ext uri="{FF2B5EF4-FFF2-40B4-BE49-F238E27FC236}">
                <a16:creationId xmlns:a16="http://schemas.microsoft.com/office/drawing/2014/main" id="{1CF0840E-9B67-24FC-B53E-EA6F488C1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3116" y="1"/>
            <a:ext cx="1889924" cy="609600"/>
          </a:xfrm>
          <a:prstGeom prst="rect">
            <a:avLst/>
          </a:prstGeom>
        </p:spPr>
      </p:pic>
    </p:spTree>
    <p:extLst>
      <p:ext uri="{BB962C8B-B14F-4D97-AF65-F5344CB8AC3E}">
        <p14:creationId xmlns:p14="http://schemas.microsoft.com/office/powerpoint/2010/main" val="157823263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4" name="Title 3">
            <a:extLst>
              <a:ext uri="{FF2B5EF4-FFF2-40B4-BE49-F238E27FC236}">
                <a16:creationId xmlns:a16="http://schemas.microsoft.com/office/drawing/2014/main" id="{3D405278-5CE1-97ED-B6D8-4A2802752E4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What is DevOps?</a:t>
            </a:r>
          </a:p>
        </p:txBody>
      </p:sp>
      <p:pic>
        <p:nvPicPr>
          <p:cNvPr id="3" name="Picture 2">
            <a:extLst>
              <a:ext uri="{FF2B5EF4-FFF2-40B4-BE49-F238E27FC236}">
                <a16:creationId xmlns:a16="http://schemas.microsoft.com/office/drawing/2014/main" id="{93CD6598-F7B4-8E5E-E041-610C78C3E572}"/>
              </a:ext>
            </a:extLst>
          </p:cNvPr>
          <p:cNvPicPr>
            <a:picLocks noChangeAspect="1"/>
          </p:cNvPicPr>
          <p:nvPr/>
        </p:nvPicPr>
        <p:blipFill>
          <a:blip r:embed="rId3"/>
          <a:stretch>
            <a:fillRect/>
          </a:stretch>
        </p:blipFill>
        <p:spPr>
          <a:xfrm>
            <a:off x="4502428" y="538702"/>
            <a:ext cx="7225748" cy="5780596"/>
          </a:xfrm>
          <a:prstGeom prst="rect">
            <a:avLst/>
          </a:prstGeom>
        </p:spPr>
      </p:pic>
      <p:pic>
        <p:nvPicPr>
          <p:cNvPr id="2" name="Picture 1">
            <a:extLst>
              <a:ext uri="{FF2B5EF4-FFF2-40B4-BE49-F238E27FC236}">
                <a16:creationId xmlns:a16="http://schemas.microsoft.com/office/drawing/2014/main" id="{BBCF4312-E612-BC34-1C48-84FC98631A74}"/>
              </a:ext>
            </a:extLst>
          </p:cNvPr>
          <p:cNvPicPr>
            <a:picLocks noChangeAspect="1"/>
          </p:cNvPicPr>
          <p:nvPr/>
        </p:nvPicPr>
        <p:blipFill>
          <a:blip r:embed="rId4"/>
          <a:stretch>
            <a:fillRect/>
          </a:stretch>
        </p:blipFill>
        <p:spPr>
          <a:xfrm>
            <a:off x="10134313" y="0"/>
            <a:ext cx="2057687" cy="643467"/>
          </a:xfrm>
          <a:prstGeom prst="rect">
            <a:avLst/>
          </a:prstGeom>
        </p:spPr>
      </p:pic>
    </p:spTree>
    <p:extLst>
      <p:ext uri="{BB962C8B-B14F-4D97-AF65-F5344CB8AC3E}">
        <p14:creationId xmlns:p14="http://schemas.microsoft.com/office/powerpoint/2010/main" val="210971215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7F77392B-D890-17B9-CF63-7080E1B872D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After DevOps?</a:t>
            </a:r>
          </a:p>
        </p:txBody>
      </p:sp>
      <p:pic>
        <p:nvPicPr>
          <p:cNvPr id="9" name="Content Placeholder 8">
            <a:extLst>
              <a:ext uri="{FF2B5EF4-FFF2-40B4-BE49-F238E27FC236}">
                <a16:creationId xmlns:a16="http://schemas.microsoft.com/office/drawing/2014/main" id="{A7296109-7CCB-37FE-43AE-1E917795C9DF}"/>
              </a:ext>
            </a:extLst>
          </p:cNvPr>
          <p:cNvPicPr>
            <a:picLocks noGrp="1" noChangeAspect="1"/>
          </p:cNvPicPr>
          <p:nvPr>
            <p:ph idx="1"/>
          </p:nvPr>
        </p:nvPicPr>
        <p:blipFill>
          <a:blip r:embed="rId2"/>
          <a:stretch>
            <a:fillRect/>
          </a:stretch>
        </p:blipFill>
        <p:spPr>
          <a:xfrm>
            <a:off x="4860585" y="467208"/>
            <a:ext cx="6509433" cy="5923584"/>
          </a:xfrm>
          <a:prstGeom prst="rect">
            <a:avLst/>
          </a:prstGeom>
        </p:spPr>
      </p:pic>
      <p:pic>
        <p:nvPicPr>
          <p:cNvPr id="3" name="Picture 2">
            <a:extLst>
              <a:ext uri="{FF2B5EF4-FFF2-40B4-BE49-F238E27FC236}">
                <a16:creationId xmlns:a16="http://schemas.microsoft.com/office/drawing/2014/main" id="{8304D35B-A85F-46F5-DBE1-BDDFFE9EBB67}"/>
              </a:ext>
            </a:extLst>
          </p:cNvPr>
          <p:cNvPicPr>
            <a:picLocks noChangeAspect="1"/>
          </p:cNvPicPr>
          <p:nvPr/>
        </p:nvPicPr>
        <p:blipFill>
          <a:blip r:embed="rId3"/>
          <a:stretch>
            <a:fillRect/>
          </a:stretch>
        </p:blipFill>
        <p:spPr>
          <a:xfrm>
            <a:off x="10134313" y="0"/>
            <a:ext cx="2057687" cy="643467"/>
          </a:xfrm>
          <a:prstGeom prst="rect">
            <a:avLst/>
          </a:prstGeom>
        </p:spPr>
      </p:pic>
    </p:spTree>
    <p:extLst>
      <p:ext uri="{BB962C8B-B14F-4D97-AF65-F5344CB8AC3E}">
        <p14:creationId xmlns:p14="http://schemas.microsoft.com/office/powerpoint/2010/main" val="397172488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38" name="Rectangle 3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40" name="Rectangle 3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42" name="Rectangle 4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44" name="Freeform: Shape 4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7F77392B-D890-17B9-CF63-7080E1B872DA}"/>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DevOps Principles</a:t>
            </a:r>
          </a:p>
        </p:txBody>
      </p:sp>
      <p:pic>
        <p:nvPicPr>
          <p:cNvPr id="11" name="Picture 10">
            <a:extLst>
              <a:ext uri="{FF2B5EF4-FFF2-40B4-BE49-F238E27FC236}">
                <a16:creationId xmlns:a16="http://schemas.microsoft.com/office/drawing/2014/main" id="{0C69183B-80A7-1911-5EF5-491B2D29F694}"/>
              </a:ext>
            </a:extLst>
          </p:cNvPr>
          <p:cNvPicPr>
            <a:picLocks noChangeAspect="1"/>
          </p:cNvPicPr>
          <p:nvPr/>
        </p:nvPicPr>
        <p:blipFill>
          <a:blip r:embed="rId3"/>
          <a:stretch>
            <a:fillRect/>
          </a:stretch>
        </p:blipFill>
        <p:spPr>
          <a:xfrm>
            <a:off x="5013949" y="467208"/>
            <a:ext cx="6202706" cy="5923584"/>
          </a:xfrm>
          <a:prstGeom prst="rect">
            <a:avLst/>
          </a:prstGeom>
        </p:spPr>
      </p:pic>
      <p:pic>
        <p:nvPicPr>
          <p:cNvPr id="3" name="Picture 2">
            <a:extLst>
              <a:ext uri="{FF2B5EF4-FFF2-40B4-BE49-F238E27FC236}">
                <a16:creationId xmlns:a16="http://schemas.microsoft.com/office/drawing/2014/main" id="{F712405A-C75A-14FB-369C-AF3BE74E4454}"/>
              </a:ext>
            </a:extLst>
          </p:cNvPr>
          <p:cNvPicPr>
            <a:picLocks noChangeAspect="1"/>
          </p:cNvPicPr>
          <p:nvPr/>
        </p:nvPicPr>
        <p:blipFill>
          <a:blip r:embed="rId4"/>
          <a:stretch>
            <a:fillRect/>
          </a:stretch>
        </p:blipFill>
        <p:spPr>
          <a:xfrm>
            <a:off x="10134313" y="0"/>
            <a:ext cx="2057687" cy="643467"/>
          </a:xfrm>
          <a:prstGeom prst="rect">
            <a:avLst/>
          </a:prstGeom>
        </p:spPr>
      </p:pic>
    </p:spTree>
    <p:extLst>
      <p:ext uri="{BB962C8B-B14F-4D97-AF65-F5344CB8AC3E}">
        <p14:creationId xmlns:p14="http://schemas.microsoft.com/office/powerpoint/2010/main" val="213541603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B6B7B0BC-B8B7-C3A7-E3BB-AF003F558718}"/>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Continues DevOps Process</a:t>
            </a:r>
          </a:p>
        </p:txBody>
      </p:sp>
      <p:pic>
        <p:nvPicPr>
          <p:cNvPr id="5" name="Picture 4">
            <a:extLst>
              <a:ext uri="{FF2B5EF4-FFF2-40B4-BE49-F238E27FC236}">
                <a16:creationId xmlns:a16="http://schemas.microsoft.com/office/drawing/2014/main" id="{E4E0D448-7FE5-86F7-C7DE-93280FC87F0D}"/>
              </a:ext>
            </a:extLst>
          </p:cNvPr>
          <p:cNvPicPr>
            <a:picLocks noChangeAspect="1"/>
          </p:cNvPicPr>
          <p:nvPr/>
        </p:nvPicPr>
        <p:blipFill>
          <a:blip r:embed="rId2"/>
          <a:stretch>
            <a:fillRect/>
          </a:stretch>
        </p:blipFill>
        <p:spPr>
          <a:xfrm>
            <a:off x="2307726" y="1574311"/>
            <a:ext cx="7271703" cy="5199266"/>
          </a:xfrm>
          <a:prstGeom prst="rect">
            <a:avLst/>
          </a:prstGeom>
        </p:spPr>
      </p:pic>
      <p:pic>
        <p:nvPicPr>
          <p:cNvPr id="3" name="Picture 2" descr="A logo with white text&#10;&#10;Description automatically generated">
            <a:extLst>
              <a:ext uri="{FF2B5EF4-FFF2-40B4-BE49-F238E27FC236}">
                <a16:creationId xmlns:a16="http://schemas.microsoft.com/office/drawing/2014/main" id="{8119453D-E682-E697-E765-E90E70377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116" y="0"/>
            <a:ext cx="1889924" cy="777307"/>
          </a:xfrm>
          <a:prstGeom prst="rect">
            <a:avLst/>
          </a:prstGeom>
        </p:spPr>
      </p:pic>
    </p:spTree>
    <p:extLst>
      <p:ext uri="{BB962C8B-B14F-4D97-AF65-F5344CB8AC3E}">
        <p14:creationId xmlns:p14="http://schemas.microsoft.com/office/powerpoint/2010/main" val="412313903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4B32716-093E-785F-919F-082BA40C9F4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Why Do We Need DevTestOps</a:t>
            </a:r>
          </a:p>
        </p:txBody>
      </p:sp>
      <p:pic>
        <p:nvPicPr>
          <p:cNvPr id="5" name="Picture 4">
            <a:extLst>
              <a:ext uri="{FF2B5EF4-FFF2-40B4-BE49-F238E27FC236}">
                <a16:creationId xmlns:a16="http://schemas.microsoft.com/office/drawing/2014/main" id="{E2C54863-641E-64E5-0AF2-DA5FC98A75BE}"/>
              </a:ext>
            </a:extLst>
          </p:cNvPr>
          <p:cNvPicPr>
            <a:picLocks noChangeAspect="1"/>
          </p:cNvPicPr>
          <p:nvPr/>
        </p:nvPicPr>
        <p:blipFill>
          <a:blip r:embed="rId2"/>
          <a:stretch>
            <a:fillRect/>
          </a:stretch>
        </p:blipFill>
        <p:spPr>
          <a:xfrm>
            <a:off x="1981872" y="1634183"/>
            <a:ext cx="8468413" cy="5223817"/>
          </a:xfrm>
          <a:prstGeom prst="rect">
            <a:avLst/>
          </a:prstGeom>
        </p:spPr>
      </p:pic>
      <p:pic>
        <p:nvPicPr>
          <p:cNvPr id="3" name="Picture 2" descr="A logo with white text&#10;&#10;Description automatically generated">
            <a:extLst>
              <a:ext uri="{FF2B5EF4-FFF2-40B4-BE49-F238E27FC236}">
                <a16:creationId xmlns:a16="http://schemas.microsoft.com/office/drawing/2014/main" id="{162C49A6-1BB2-78C1-9FA3-122BCE782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116" y="0"/>
            <a:ext cx="1889924" cy="777307"/>
          </a:xfrm>
          <a:prstGeom prst="rect">
            <a:avLst/>
          </a:prstGeom>
        </p:spPr>
      </p:pic>
    </p:spTree>
    <p:extLst>
      <p:ext uri="{BB962C8B-B14F-4D97-AF65-F5344CB8AC3E}">
        <p14:creationId xmlns:p14="http://schemas.microsoft.com/office/powerpoint/2010/main" val="240235447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3"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995A5FBF-179C-1C79-D13C-B64D87CC7FD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What is DevTestOps</a:t>
            </a:r>
          </a:p>
        </p:txBody>
      </p:sp>
      <p:pic>
        <p:nvPicPr>
          <p:cNvPr id="5" name="Picture 4">
            <a:extLst>
              <a:ext uri="{FF2B5EF4-FFF2-40B4-BE49-F238E27FC236}">
                <a16:creationId xmlns:a16="http://schemas.microsoft.com/office/drawing/2014/main" id="{8A32A0A9-407C-3196-5CD2-EA9FEC9E17BE}"/>
              </a:ext>
            </a:extLst>
          </p:cNvPr>
          <p:cNvPicPr>
            <a:picLocks noChangeAspect="1"/>
          </p:cNvPicPr>
          <p:nvPr/>
        </p:nvPicPr>
        <p:blipFill>
          <a:blip r:embed="rId3"/>
          <a:stretch>
            <a:fillRect/>
          </a:stretch>
        </p:blipFill>
        <p:spPr>
          <a:xfrm>
            <a:off x="4502427" y="647087"/>
            <a:ext cx="7429943" cy="5721056"/>
          </a:xfrm>
          <a:prstGeom prst="rect">
            <a:avLst/>
          </a:prstGeom>
        </p:spPr>
      </p:pic>
      <p:pic>
        <p:nvPicPr>
          <p:cNvPr id="4" name="Picture 3">
            <a:extLst>
              <a:ext uri="{FF2B5EF4-FFF2-40B4-BE49-F238E27FC236}">
                <a16:creationId xmlns:a16="http://schemas.microsoft.com/office/drawing/2014/main" id="{6C5AF118-FAF7-A400-F489-6E917DE1B4DA}"/>
              </a:ext>
            </a:extLst>
          </p:cNvPr>
          <p:cNvPicPr>
            <a:picLocks noChangeAspect="1"/>
          </p:cNvPicPr>
          <p:nvPr/>
        </p:nvPicPr>
        <p:blipFill>
          <a:blip r:embed="rId4"/>
          <a:stretch>
            <a:fillRect/>
          </a:stretch>
        </p:blipFill>
        <p:spPr>
          <a:xfrm>
            <a:off x="10134313" y="0"/>
            <a:ext cx="2057687" cy="724001"/>
          </a:xfrm>
          <a:prstGeom prst="rect">
            <a:avLst/>
          </a:prstGeom>
        </p:spPr>
      </p:pic>
    </p:spTree>
    <p:extLst>
      <p:ext uri="{BB962C8B-B14F-4D97-AF65-F5344CB8AC3E}">
        <p14:creationId xmlns:p14="http://schemas.microsoft.com/office/powerpoint/2010/main" val="23825130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lowchart: Document 2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2729DD-2E0E-7A78-C54F-C04584045F8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Continuous Testing in DevOps</a:t>
            </a:r>
          </a:p>
        </p:txBody>
      </p:sp>
      <p:pic>
        <p:nvPicPr>
          <p:cNvPr id="5" name="Picture 4">
            <a:extLst>
              <a:ext uri="{FF2B5EF4-FFF2-40B4-BE49-F238E27FC236}">
                <a16:creationId xmlns:a16="http://schemas.microsoft.com/office/drawing/2014/main" id="{C5A6A6EA-2DA1-24CD-4E70-4C5A90E16704}"/>
              </a:ext>
            </a:extLst>
          </p:cNvPr>
          <p:cNvPicPr>
            <a:picLocks noChangeAspect="1"/>
          </p:cNvPicPr>
          <p:nvPr/>
        </p:nvPicPr>
        <p:blipFill>
          <a:blip r:embed="rId2"/>
          <a:stretch>
            <a:fillRect/>
          </a:stretch>
        </p:blipFill>
        <p:spPr>
          <a:xfrm>
            <a:off x="4541093" y="640080"/>
            <a:ext cx="6681217" cy="5578816"/>
          </a:xfrm>
          <a:prstGeom prst="rect">
            <a:avLst/>
          </a:prstGeom>
        </p:spPr>
      </p:pic>
      <p:pic>
        <p:nvPicPr>
          <p:cNvPr id="3" name="Picture 2">
            <a:extLst>
              <a:ext uri="{FF2B5EF4-FFF2-40B4-BE49-F238E27FC236}">
                <a16:creationId xmlns:a16="http://schemas.microsoft.com/office/drawing/2014/main" id="{FCB130A0-CF7D-0FDD-CD78-A45C83F6EABD}"/>
              </a:ext>
            </a:extLst>
          </p:cNvPr>
          <p:cNvPicPr>
            <a:picLocks noChangeAspect="1"/>
          </p:cNvPicPr>
          <p:nvPr/>
        </p:nvPicPr>
        <p:blipFill>
          <a:blip r:embed="rId3"/>
          <a:stretch>
            <a:fillRect/>
          </a:stretch>
        </p:blipFill>
        <p:spPr>
          <a:xfrm>
            <a:off x="10134313" y="0"/>
            <a:ext cx="2057687" cy="724001"/>
          </a:xfrm>
          <a:prstGeom prst="rect">
            <a:avLst/>
          </a:prstGeom>
        </p:spPr>
      </p:pic>
    </p:spTree>
    <p:extLst>
      <p:ext uri="{BB962C8B-B14F-4D97-AF65-F5344CB8AC3E}">
        <p14:creationId xmlns:p14="http://schemas.microsoft.com/office/powerpoint/2010/main" val="66230603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35523BBF-0BA1-68CD-6B64-A3718553CB7D}"/>
              </a:ext>
            </a:extLst>
          </p:cNvPr>
          <p:cNvPicPr>
            <a:picLocks noChangeAspect="1"/>
          </p:cNvPicPr>
          <p:nvPr/>
        </p:nvPicPr>
        <p:blipFill>
          <a:blip r:embed="rId2"/>
          <a:srcRect r="2648" b="-1"/>
          <a:stretch>
            <a:fillRect/>
          </a:stretch>
        </p:blipFill>
        <p:spPr>
          <a:xfrm>
            <a:off x="20" y="1282"/>
            <a:ext cx="12191980" cy="6856718"/>
          </a:xfrm>
          <a:prstGeom prst="rect">
            <a:avLst/>
          </a:prstGeom>
        </p:spPr>
      </p:pic>
      <p:pic>
        <p:nvPicPr>
          <p:cNvPr id="2" name="Picture 1">
            <a:extLst>
              <a:ext uri="{FF2B5EF4-FFF2-40B4-BE49-F238E27FC236}">
                <a16:creationId xmlns:a16="http://schemas.microsoft.com/office/drawing/2014/main" id="{DA8D5B63-7DA2-699A-F439-FEEB5F9CB5C0}"/>
              </a:ext>
            </a:extLst>
          </p:cNvPr>
          <p:cNvPicPr>
            <a:picLocks noChangeAspect="1"/>
          </p:cNvPicPr>
          <p:nvPr/>
        </p:nvPicPr>
        <p:blipFill>
          <a:blip r:embed="rId3"/>
          <a:stretch>
            <a:fillRect/>
          </a:stretch>
        </p:blipFill>
        <p:spPr>
          <a:xfrm>
            <a:off x="10134313" y="0"/>
            <a:ext cx="2057687" cy="724001"/>
          </a:xfrm>
          <a:prstGeom prst="rect">
            <a:avLst/>
          </a:prstGeom>
        </p:spPr>
      </p:pic>
    </p:spTree>
    <p:extLst>
      <p:ext uri="{BB962C8B-B14F-4D97-AF65-F5344CB8AC3E}">
        <p14:creationId xmlns:p14="http://schemas.microsoft.com/office/powerpoint/2010/main" val="183799177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1166D-8BDF-9162-8A6D-813099852277}"/>
              </a:ext>
            </a:extLst>
          </p:cNvPr>
          <p:cNvPicPr>
            <a:picLocks noChangeAspect="1"/>
          </p:cNvPicPr>
          <p:nvPr/>
        </p:nvPicPr>
        <p:blipFill>
          <a:blip r:embed="rId2"/>
          <a:stretch>
            <a:fillRect/>
          </a:stretch>
        </p:blipFill>
        <p:spPr>
          <a:xfrm>
            <a:off x="262005" y="629921"/>
            <a:ext cx="10865591" cy="6165990"/>
          </a:xfrm>
          <a:prstGeom prst="rect">
            <a:avLst/>
          </a:prstGeom>
        </p:spPr>
      </p:pic>
      <p:pic>
        <p:nvPicPr>
          <p:cNvPr id="4" name="Picture 3">
            <a:extLst>
              <a:ext uri="{FF2B5EF4-FFF2-40B4-BE49-F238E27FC236}">
                <a16:creationId xmlns:a16="http://schemas.microsoft.com/office/drawing/2014/main" id="{67C8673F-04A3-7C06-19A2-ED92741E27DB}"/>
              </a:ext>
            </a:extLst>
          </p:cNvPr>
          <p:cNvPicPr>
            <a:picLocks noChangeAspect="1"/>
          </p:cNvPicPr>
          <p:nvPr/>
        </p:nvPicPr>
        <p:blipFill>
          <a:blip r:embed="rId3"/>
          <a:stretch>
            <a:fillRect/>
          </a:stretch>
        </p:blipFill>
        <p:spPr>
          <a:xfrm>
            <a:off x="10134313" y="0"/>
            <a:ext cx="2057687" cy="724001"/>
          </a:xfrm>
          <a:prstGeom prst="rect">
            <a:avLst/>
          </a:prstGeom>
        </p:spPr>
      </p:pic>
      <p:pic>
        <p:nvPicPr>
          <p:cNvPr id="5" name="Picture 4">
            <a:extLst>
              <a:ext uri="{FF2B5EF4-FFF2-40B4-BE49-F238E27FC236}">
                <a16:creationId xmlns:a16="http://schemas.microsoft.com/office/drawing/2014/main" id="{9399574E-3065-5425-B1F1-587C0FDBF348}"/>
              </a:ext>
            </a:extLst>
          </p:cNvPr>
          <p:cNvPicPr>
            <a:picLocks noChangeAspect="1"/>
          </p:cNvPicPr>
          <p:nvPr/>
        </p:nvPicPr>
        <p:blipFill>
          <a:blip r:embed="rId3"/>
          <a:stretch>
            <a:fillRect/>
          </a:stretch>
        </p:blipFill>
        <p:spPr>
          <a:xfrm>
            <a:off x="10134313" y="1"/>
            <a:ext cx="2057687" cy="609600"/>
          </a:xfrm>
          <a:prstGeom prst="rect">
            <a:avLst/>
          </a:prstGeom>
        </p:spPr>
      </p:pic>
    </p:spTree>
    <p:extLst>
      <p:ext uri="{BB962C8B-B14F-4D97-AF65-F5344CB8AC3E}">
        <p14:creationId xmlns:p14="http://schemas.microsoft.com/office/powerpoint/2010/main" val="289717538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D8A4139E-C2FF-D73C-3F56-E36B18BAE6F2}"/>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Test automation to achieve continuous testing</a:t>
            </a:r>
            <a:endParaRPr lang="en-IN" sz="4000">
              <a:solidFill>
                <a:srgbClr val="FFFFFF"/>
              </a:solidFill>
            </a:endParaRPr>
          </a:p>
        </p:txBody>
      </p:sp>
      <p:sp>
        <p:nvSpPr>
          <p:cNvPr id="3" name="Content Placeholder 2">
            <a:extLst>
              <a:ext uri="{FF2B5EF4-FFF2-40B4-BE49-F238E27FC236}">
                <a16:creationId xmlns:a16="http://schemas.microsoft.com/office/drawing/2014/main" id="{8108C650-B944-C4DF-DE9D-70DA2DC1E7B4}"/>
              </a:ext>
            </a:extLst>
          </p:cNvPr>
          <p:cNvSpPr>
            <a:spLocks noGrp="1"/>
          </p:cNvSpPr>
          <p:nvPr>
            <p:ph idx="1"/>
          </p:nvPr>
        </p:nvSpPr>
        <p:spPr>
          <a:xfrm>
            <a:off x="6503158" y="649480"/>
            <a:ext cx="4862447" cy="5546047"/>
          </a:xfrm>
        </p:spPr>
        <p:txBody>
          <a:bodyPr anchor="ctr">
            <a:normAutofit/>
          </a:bodyPr>
          <a:lstStyle/>
          <a:p>
            <a:r>
              <a:rPr lang="en-US" sz="2000"/>
              <a:t>The only way that continuous testing can be made possible is through the test automation.</a:t>
            </a:r>
          </a:p>
          <a:p>
            <a:r>
              <a:rPr lang="en-IN" sz="2000"/>
              <a:t>Test automation is a tool used to achieve continuous testing, whereas continuous testing is the goal.</a:t>
            </a:r>
          </a:p>
        </p:txBody>
      </p:sp>
      <p:pic>
        <p:nvPicPr>
          <p:cNvPr id="4" name="Picture 3">
            <a:extLst>
              <a:ext uri="{FF2B5EF4-FFF2-40B4-BE49-F238E27FC236}">
                <a16:creationId xmlns:a16="http://schemas.microsoft.com/office/drawing/2014/main" id="{FAA4E263-B2B8-FD30-7031-25370AD43203}"/>
              </a:ext>
            </a:extLst>
          </p:cNvPr>
          <p:cNvPicPr>
            <a:picLocks noChangeAspect="1"/>
          </p:cNvPicPr>
          <p:nvPr/>
        </p:nvPicPr>
        <p:blipFill>
          <a:blip r:embed="rId2"/>
          <a:stretch>
            <a:fillRect/>
          </a:stretch>
        </p:blipFill>
        <p:spPr>
          <a:xfrm>
            <a:off x="10134313" y="0"/>
            <a:ext cx="2057687" cy="724001"/>
          </a:xfrm>
          <a:prstGeom prst="rect">
            <a:avLst/>
          </a:prstGeom>
        </p:spPr>
      </p:pic>
    </p:spTree>
    <p:extLst>
      <p:ext uri="{BB962C8B-B14F-4D97-AF65-F5344CB8AC3E}">
        <p14:creationId xmlns:p14="http://schemas.microsoft.com/office/powerpoint/2010/main" val="288286731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F1FA531B-A9BB-2A6D-62DA-E293EA5DADD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Benefits of Continuous Testing</a:t>
            </a:r>
          </a:p>
        </p:txBody>
      </p:sp>
      <p:pic>
        <p:nvPicPr>
          <p:cNvPr id="5" name="Picture 4">
            <a:extLst>
              <a:ext uri="{FF2B5EF4-FFF2-40B4-BE49-F238E27FC236}">
                <a16:creationId xmlns:a16="http://schemas.microsoft.com/office/drawing/2014/main" id="{87E0395C-869A-BAE5-6ADF-96D4BE83945E}"/>
              </a:ext>
            </a:extLst>
          </p:cNvPr>
          <p:cNvPicPr>
            <a:picLocks noChangeAspect="1"/>
          </p:cNvPicPr>
          <p:nvPr/>
        </p:nvPicPr>
        <p:blipFill>
          <a:blip r:embed="rId2"/>
          <a:stretch>
            <a:fillRect/>
          </a:stretch>
        </p:blipFill>
        <p:spPr>
          <a:xfrm>
            <a:off x="4834344" y="108857"/>
            <a:ext cx="7357656" cy="6640285"/>
          </a:xfrm>
          <a:prstGeom prst="rect">
            <a:avLst/>
          </a:prstGeom>
        </p:spPr>
      </p:pic>
      <p:pic>
        <p:nvPicPr>
          <p:cNvPr id="3" name="Picture 2">
            <a:extLst>
              <a:ext uri="{FF2B5EF4-FFF2-40B4-BE49-F238E27FC236}">
                <a16:creationId xmlns:a16="http://schemas.microsoft.com/office/drawing/2014/main" id="{AA533D35-DBBF-EE8C-620E-A0F864BDC794}"/>
              </a:ext>
            </a:extLst>
          </p:cNvPr>
          <p:cNvPicPr>
            <a:picLocks noChangeAspect="1"/>
          </p:cNvPicPr>
          <p:nvPr/>
        </p:nvPicPr>
        <p:blipFill>
          <a:blip r:embed="rId3"/>
          <a:stretch>
            <a:fillRect/>
          </a:stretch>
        </p:blipFill>
        <p:spPr>
          <a:xfrm>
            <a:off x="10134313" y="1"/>
            <a:ext cx="2057687" cy="609600"/>
          </a:xfrm>
          <a:prstGeom prst="rect">
            <a:avLst/>
          </a:prstGeom>
        </p:spPr>
      </p:pic>
    </p:spTree>
    <p:extLst>
      <p:ext uri="{BB962C8B-B14F-4D97-AF65-F5344CB8AC3E}">
        <p14:creationId xmlns:p14="http://schemas.microsoft.com/office/powerpoint/2010/main" val="162931646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5" name="Picture 4">
            <a:extLst>
              <a:ext uri="{FF2B5EF4-FFF2-40B4-BE49-F238E27FC236}">
                <a16:creationId xmlns:a16="http://schemas.microsoft.com/office/drawing/2014/main" id="{370458A4-0A36-9CFC-9E1F-DCC880701725}"/>
              </a:ext>
            </a:extLst>
          </p:cNvPr>
          <p:cNvPicPr>
            <a:picLocks noChangeAspect="1"/>
          </p:cNvPicPr>
          <p:nvPr/>
        </p:nvPicPr>
        <p:blipFill>
          <a:blip r:embed="rId2"/>
          <a:srcRect l="415" r="3158" b="-2"/>
          <a:stretch>
            <a:fillRect/>
          </a:stretch>
        </p:blipFill>
        <p:spPr>
          <a:xfrm>
            <a:off x="4038599" y="10"/>
            <a:ext cx="8160026" cy="6875809"/>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207FA636-7B72-EE3A-6EB5-990D86B26DC9}"/>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Challenges of DevTestOps</a:t>
            </a:r>
          </a:p>
        </p:txBody>
      </p:sp>
      <p:pic>
        <p:nvPicPr>
          <p:cNvPr id="3" name="Picture 2">
            <a:extLst>
              <a:ext uri="{FF2B5EF4-FFF2-40B4-BE49-F238E27FC236}">
                <a16:creationId xmlns:a16="http://schemas.microsoft.com/office/drawing/2014/main" id="{60BB0BC4-B62B-A2B5-86C1-79DD4B984222}"/>
              </a:ext>
            </a:extLst>
          </p:cNvPr>
          <p:cNvPicPr>
            <a:picLocks noChangeAspect="1"/>
          </p:cNvPicPr>
          <p:nvPr/>
        </p:nvPicPr>
        <p:blipFill>
          <a:blip r:embed="rId3"/>
          <a:stretch>
            <a:fillRect/>
          </a:stretch>
        </p:blipFill>
        <p:spPr>
          <a:xfrm>
            <a:off x="10134313" y="1"/>
            <a:ext cx="2057687" cy="609600"/>
          </a:xfrm>
          <a:prstGeom prst="rect">
            <a:avLst/>
          </a:prstGeom>
        </p:spPr>
      </p:pic>
    </p:spTree>
    <p:extLst>
      <p:ext uri="{BB962C8B-B14F-4D97-AF65-F5344CB8AC3E}">
        <p14:creationId xmlns:p14="http://schemas.microsoft.com/office/powerpoint/2010/main" val="7429861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dur="70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49A0D0A-0DD1-6F21-C27C-73757A6A444E}"/>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F0F34A31-E8EC-3E20-46D6-5248A46C05B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18625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18E0459-A3D6-7CC0-4C63-7934B9430207}"/>
              </a:ext>
            </a:extLst>
          </p:cNvPr>
          <p:cNvPicPr>
            <a:picLocks noGrp="1" noChangeAspect="1"/>
          </p:cNvPicPr>
          <p:nvPr>
            <p:ph idx="1"/>
          </p:nvPr>
        </p:nvPicPr>
        <p:blipFill>
          <a:blip r:embed="rId2"/>
          <a:stretch>
            <a:fillRect/>
          </a:stretch>
        </p:blipFill>
        <p:spPr>
          <a:xfrm>
            <a:off x="377687" y="347870"/>
            <a:ext cx="11310729" cy="6435759"/>
          </a:xfrm>
        </p:spPr>
      </p:pic>
    </p:spTree>
    <p:extLst>
      <p:ext uri="{BB962C8B-B14F-4D97-AF65-F5344CB8AC3E}">
        <p14:creationId xmlns:p14="http://schemas.microsoft.com/office/powerpoint/2010/main" val="318549002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CA8B37-F4FC-D7BB-DAD8-C2BFF3A3E56A}"/>
              </a:ext>
            </a:extLst>
          </p:cNvPr>
          <p:cNvPicPr>
            <a:picLocks noGrp="1" noChangeAspect="1"/>
          </p:cNvPicPr>
          <p:nvPr>
            <p:ph idx="1"/>
          </p:nvPr>
        </p:nvPicPr>
        <p:blipFill>
          <a:blip r:embed="rId2"/>
          <a:stretch>
            <a:fillRect/>
          </a:stretch>
        </p:blipFill>
        <p:spPr>
          <a:xfrm>
            <a:off x="490875" y="301658"/>
            <a:ext cx="10896703" cy="6334812"/>
          </a:xfrm>
        </p:spPr>
      </p:pic>
    </p:spTree>
    <p:extLst>
      <p:ext uri="{BB962C8B-B14F-4D97-AF65-F5344CB8AC3E}">
        <p14:creationId xmlns:p14="http://schemas.microsoft.com/office/powerpoint/2010/main" val="16933213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C67FB3-2C82-09F5-3673-FDD5B0FE9E54}"/>
              </a:ext>
            </a:extLst>
          </p:cNvPr>
          <p:cNvPicPr>
            <a:picLocks noGrp="1" noChangeAspect="1"/>
          </p:cNvPicPr>
          <p:nvPr>
            <p:ph idx="1"/>
          </p:nvPr>
        </p:nvPicPr>
        <p:blipFill>
          <a:blip r:embed="rId2"/>
          <a:stretch>
            <a:fillRect/>
          </a:stretch>
        </p:blipFill>
        <p:spPr>
          <a:xfrm>
            <a:off x="697584" y="735290"/>
            <a:ext cx="11189616" cy="5788057"/>
          </a:xfrm>
        </p:spPr>
      </p:pic>
    </p:spTree>
    <p:extLst>
      <p:ext uri="{BB962C8B-B14F-4D97-AF65-F5344CB8AC3E}">
        <p14:creationId xmlns:p14="http://schemas.microsoft.com/office/powerpoint/2010/main" val="5672756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DB1999-9190-FBA2-DF35-5299E6EB7FB2}"/>
              </a:ext>
            </a:extLst>
          </p:cNvPr>
          <p:cNvPicPr>
            <a:picLocks noGrp="1" noChangeAspect="1"/>
          </p:cNvPicPr>
          <p:nvPr>
            <p:ph idx="1"/>
          </p:nvPr>
        </p:nvPicPr>
        <p:blipFill>
          <a:blip r:embed="rId2"/>
          <a:stretch>
            <a:fillRect/>
          </a:stretch>
        </p:blipFill>
        <p:spPr>
          <a:xfrm>
            <a:off x="407083" y="395926"/>
            <a:ext cx="11414129" cy="6117996"/>
          </a:xfrm>
        </p:spPr>
      </p:pic>
    </p:spTree>
    <p:extLst>
      <p:ext uri="{BB962C8B-B14F-4D97-AF65-F5344CB8AC3E}">
        <p14:creationId xmlns:p14="http://schemas.microsoft.com/office/powerpoint/2010/main" val="73206001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C528BA-B20C-5BE6-6487-8D198FB930E4}"/>
              </a:ext>
            </a:extLst>
          </p:cNvPr>
          <p:cNvPicPr>
            <a:picLocks noGrp="1" noChangeAspect="1"/>
          </p:cNvPicPr>
          <p:nvPr>
            <p:ph idx="1"/>
          </p:nvPr>
        </p:nvPicPr>
        <p:blipFill>
          <a:blip r:embed="rId2"/>
          <a:stretch>
            <a:fillRect/>
          </a:stretch>
        </p:blipFill>
        <p:spPr>
          <a:xfrm>
            <a:off x="502171" y="327991"/>
            <a:ext cx="11414846" cy="6152322"/>
          </a:xfrm>
        </p:spPr>
      </p:pic>
    </p:spTree>
    <p:extLst>
      <p:ext uri="{BB962C8B-B14F-4D97-AF65-F5344CB8AC3E}">
        <p14:creationId xmlns:p14="http://schemas.microsoft.com/office/powerpoint/2010/main" val="298255887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067FF1-5182-3F54-F17F-EDCACE34B9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7107771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10A68F-2438-1382-74AC-4ED10913AF64}"/>
              </a:ext>
            </a:extLst>
          </p:cNvPr>
          <p:cNvPicPr>
            <a:picLocks noChangeAspect="1"/>
          </p:cNvPicPr>
          <p:nvPr/>
        </p:nvPicPr>
        <p:blipFill>
          <a:blip r:embed="rId2"/>
          <a:stretch>
            <a:fillRect/>
          </a:stretch>
        </p:blipFill>
        <p:spPr>
          <a:xfrm>
            <a:off x="1200778" y="586154"/>
            <a:ext cx="9546573" cy="5522038"/>
          </a:xfrm>
          <a:prstGeom prst="rect">
            <a:avLst/>
          </a:prstGeom>
        </p:spPr>
      </p:pic>
      <p:pic>
        <p:nvPicPr>
          <p:cNvPr id="2" name="Picture 1">
            <a:extLst>
              <a:ext uri="{FF2B5EF4-FFF2-40B4-BE49-F238E27FC236}">
                <a16:creationId xmlns:a16="http://schemas.microsoft.com/office/drawing/2014/main" id="{7DAC3169-F9EC-3766-C4A8-5EBD4E90B8CC}"/>
              </a:ext>
            </a:extLst>
          </p:cNvPr>
          <p:cNvPicPr>
            <a:picLocks noChangeAspect="1"/>
          </p:cNvPicPr>
          <p:nvPr/>
        </p:nvPicPr>
        <p:blipFill>
          <a:blip r:embed="rId3"/>
          <a:stretch>
            <a:fillRect/>
          </a:stretch>
        </p:blipFill>
        <p:spPr>
          <a:xfrm>
            <a:off x="10134313" y="0"/>
            <a:ext cx="2057687" cy="724001"/>
          </a:xfrm>
          <a:prstGeom prst="rect">
            <a:avLst/>
          </a:prstGeom>
        </p:spPr>
      </p:pic>
    </p:spTree>
    <p:extLst>
      <p:ext uri="{BB962C8B-B14F-4D97-AF65-F5344CB8AC3E}">
        <p14:creationId xmlns:p14="http://schemas.microsoft.com/office/powerpoint/2010/main" val="53269454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29A5FC-AE91-7FA7-90B7-AACE54C941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148476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89D112-1E93-D169-C8C0-3A88DEEFD6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23637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A7135-2A36-3F66-0312-3CAF3E84C0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6768024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88D38-CE8E-8143-FBB4-10FF24442B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180311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4AAD27-4B2F-ECAC-E471-CBB9DACC25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487188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8120D5D0-019C-C7A6-60CB-2B791059A6CE}"/>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Waterfall Model</a:t>
            </a:r>
            <a:endParaRPr lang="en-IN" sz="4000">
              <a:solidFill>
                <a:srgbClr val="FFFFFF"/>
              </a:solidFill>
            </a:endParaRPr>
          </a:p>
        </p:txBody>
      </p:sp>
      <p:pic>
        <p:nvPicPr>
          <p:cNvPr id="5" name="Content Placeholder 4">
            <a:extLst>
              <a:ext uri="{FF2B5EF4-FFF2-40B4-BE49-F238E27FC236}">
                <a16:creationId xmlns:a16="http://schemas.microsoft.com/office/drawing/2014/main" id="{92949623-D36C-C0C5-4429-514CC7D94AF4}"/>
              </a:ext>
            </a:extLst>
          </p:cNvPr>
          <p:cNvPicPr>
            <a:picLocks noGrp="1" noChangeAspect="1"/>
          </p:cNvPicPr>
          <p:nvPr>
            <p:ph idx="1"/>
          </p:nvPr>
        </p:nvPicPr>
        <p:blipFill>
          <a:blip r:embed="rId2"/>
          <a:stretch>
            <a:fillRect/>
          </a:stretch>
        </p:blipFill>
        <p:spPr>
          <a:xfrm>
            <a:off x="1371600" y="2346670"/>
            <a:ext cx="9723438" cy="3626748"/>
          </a:xfrm>
        </p:spPr>
      </p:pic>
    </p:spTree>
    <p:extLst>
      <p:ext uri="{BB962C8B-B14F-4D97-AF65-F5344CB8AC3E}">
        <p14:creationId xmlns:p14="http://schemas.microsoft.com/office/powerpoint/2010/main" val="190852082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08309193-24B8-AEC0-935E-7DAE42708296}"/>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Agile Model</a:t>
            </a:r>
            <a:endParaRPr lang="en-IN" sz="4000">
              <a:solidFill>
                <a:srgbClr val="FFFFFF"/>
              </a:solidFill>
            </a:endParaRPr>
          </a:p>
        </p:txBody>
      </p:sp>
      <p:pic>
        <p:nvPicPr>
          <p:cNvPr id="5" name="Content Placeholder 4">
            <a:extLst>
              <a:ext uri="{FF2B5EF4-FFF2-40B4-BE49-F238E27FC236}">
                <a16:creationId xmlns:a16="http://schemas.microsoft.com/office/drawing/2014/main" id="{B4253C46-B088-E41C-BBD0-124693D55BCD}"/>
              </a:ext>
            </a:extLst>
          </p:cNvPr>
          <p:cNvPicPr>
            <a:picLocks noGrp="1" noChangeAspect="1"/>
          </p:cNvPicPr>
          <p:nvPr>
            <p:ph idx="1"/>
          </p:nvPr>
        </p:nvPicPr>
        <p:blipFill>
          <a:blip r:embed="rId2"/>
          <a:stretch>
            <a:fillRect/>
          </a:stretch>
        </p:blipFill>
        <p:spPr>
          <a:xfrm>
            <a:off x="634482" y="2009840"/>
            <a:ext cx="10787658" cy="4553622"/>
          </a:xfrm>
        </p:spPr>
      </p:pic>
      <p:pic>
        <p:nvPicPr>
          <p:cNvPr id="9" name="Picture 8" descr="A logo with white text&#10;&#10;Description automatically generated">
            <a:extLst>
              <a:ext uri="{FF2B5EF4-FFF2-40B4-BE49-F238E27FC236}">
                <a16:creationId xmlns:a16="http://schemas.microsoft.com/office/drawing/2014/main" id="{D11DC1AB-19D1-DC60-F151-F6F1022BF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116" y="0"/>
            <a:ext cx="1889924" cy="777307"/>
          </a:xfrm>
          <a:prstGeom prst="rect">
            <a:avLst/>
          </a:prstGeom>
        </p:spPr>
      </p:pic>
    </p:spTree>
    <p:extLst>
      <p:ext uri="{BB962C8B-B14F-4D97-AF65-F5344CB8AC3E}">
        <p14:creationId xmlns:p14="http://schemas.microsoft.com/office/powerpoint/2010/main" val="351236377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08309193-24B8-AEC0-935E-7DAE42708296}"/>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Agile Model</a:t>
            </a:r>
            <a:endParaRPr lang="en-IN" sz="4000">
              <a:solidFill>
                <a:srgbClr val="FFFFFF"/>
              </a:solidFill>
            </a:endParaRPr>
          </a:p>
        </p:txBody>
      </p:sp>
      <p:sp>
        <p:nvSpPr>
          <p:cNvPr id="4" name="Content Placeholder 3">
            <a:extLst>
              <a:ext uri="{FF2B5EF4-FFF2-40B4-BE49-F238E27FC236}">
                <a16:creationId xmlns:a16="http://schemas.microsoft.com/office/drawing/2014/main" id="{7A46313E-7A0C-3240-91F3-AFB72042E0AE}"/>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0FF4A49C-8201-3ABD-3360-6DF2A43C1558}"/>
              </a:ext>
            </a:extLst>
          </p:cNvPr>
          <p:cNvPicPr>
            <a:picLocks noChangeAspect="1"/>
          </p:cNvPicPr>
          <p:nvPr/>
        </p:nvPicPr>
        <p:blipFill>
          <a:blip r:embed="rId2"/>
          <a:stretch>
            <a:fillRect/>
          </a:stretch>
        </p:blipFill>
        <p:spPr>
          <a:xfrm>
            <a:off x="459350" y="1746177"/>
            <a:ext cx="11319185" cy="4678183"/>
          </a:xfrm>
          <a:prstGeom prst="rect">
            <a:avLst/>
          </a:prstGeom>
        </p:spPr>
      </p:pic>
      <p:pic>
        <p:nvPicPr>
          <p:cNvPr id="6" name="Picture 5" descr="A logo with white text&#10;&#10;Description automatically generated">
            <a:extLst>
              <a:ext uri="{FF2B5EF4-FFF2-40B4-BE49-F238E27FC236}">
                <a16:creationId xmlns:a16="http://schemas.microsoft.com/office/drawing/2014/main" id="{680B3DFC-9846-9F29-8673-30D740BF5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116" y="0"/>
            <a:ext cx="1889924" cy="777307"/>
          </a:xfrm>
          <a:prstGeom prst="rect">
            <a:avLst/>
          </a:prstGeom>
        </p:spPr>
      </p:pic>
    </p:spTree>
    <p:extLst>
      <p:ext uri="{BB962C8B-B14F-4D97-AF65-F5344CB8AC3E}">
        <p14:creationId xmlns:p14="http://schemas.microsoft.com/office/powerpoint/2010/main" val="22150557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08309193-24B8-AEC0-935E-7DAE42708296}"/>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Agile Model</a:t>
            </a:r>
            <a:endParaRPr lang="en-IN" sz="4000">
              <a:solidFill>
                <a:srgbClr val="FFFFFF"/>
              </a:solidFill>
            </a:endParaRPr>
          </a:p>
        </p:txBody>
      </p:sp>
      <p:sp>
        <p:nvSpPr>
          <p:cNvPr id="4" name="Content Placeholder 3">
            <a:extLst>
              <a:ext uri="{FF2B5EF4-FFF2-40B4-BE49-F238E27FC236}">
                <a16:creationId xmlns:a16="http://schemas.microsoft.com/office/drawing/2014/main" id="{7A46313E-7A0C-3240-91F3-AFB72042E0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12765CC-55D2-63C0-205D-ADC183B85325}"/>
              </a:ext>
            </a:extLst>
          </p:cNvPr>
          <p:cNvPicPr>
            <a:picLocks noChangeAspect="1"/>
          </p:cNvPicPr>
          <p:nvPr/>
        </p:nvPicPr>
        <p:blipFill>
          <a:blip r:embed="rId2"/>
          <a:stretch>
            <a:fillRect/>
          </a:stretch>
        </p:blipFill>
        <p:spPr>
          <a:xfrm>
            <a:off x="755904" y="1745357"/>
            <a:ext cx="10974563" cy="4655443"/>
          </a:xfrm>
          <a:prstGeom prst="rect">
            <a:avLst/>
          </a:prstGeom>
        </p:spPr>
      </p:pic>
      <p:pic>
        <p:nvPicPr>
          <p:cNvPr id="3" name="Picture 2" descr="A logo with white text&#10;&#10;Description automatically generated">
            <a:extLst>
              <a:ext uri="{FF2B5EF4-FFF2-40B4-BE49-F238E27FC236}">
                <a16:creationId xmlns:a16="http://schemas.microsoft.com/office/drawing/2014/main" id="{BF5BB773-9954-94AC-A1E7-AF9BB66A7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116" y="0"/>
            <a:ext cx="1889924" cy="777307"/>
          </a:xfrm>
          <a:prstGeom prst="rect">
            <a:avLst/>
          </a:prstGeom>
        </p:spPr>
      </p:pic>
    </p:spTree>
    <p:extLst>
      <p:ext uri="{BB962C8B-B14F-4D97-AF65-F5344CB8AC3E}">
        <p14:creationId xmlns:p14="http://schemas.microsoft.com/office/powerpoint/2010/main" val="402862745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4" name="Title 3">
            <a:extLst>
              <a:ext uri="{FF2B5EF4-FFF2-40B4-BE49-F238E27FC236}">
                <a16:creationId xmlns:a16="http://schemas.microsoft.com/office/drawing/2014/main" id="{3D405278-5CE1-97ED-B6D8-4A2802752E42}"/>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Before DevOps</a:t>
            </a:r>
            <a:endParaRPr lang="en-IN" sz="4000">
              <a:solidFill>
                <a:srgbClr val="FFFFFF"/>
              </a:solidFill>
            </a:endParaRPr>
          </a:p>
        </p:txBody>
      </p:sp>
      <p:pic>
        <p:nvPicPr>
          <p:cNvPr id="9" name="Picture 8">
            <a:extLst>
              <a:ext uri="{FF2B5EF4-FFF2-40B4-BE49-F238E27FC236}">
                <a16:creationId xmlns:a16="http://schemas.microsoft.com/office/drawing/2014/main" id="{771F7DB5-CA8B-3183-6F20-86D287305CF0}"/>
              </a:ext>
            </a:extLst>
          </p:cNvPr>
          <p:cNvPicPr>
            <a:picLocks noChangeAspect="1"/>
          </p:cNvPicPr>
          <p:nvPr/>
        </p:nvPicPr>
        <p:blipFill>
          <a:blip r:embed="rId3"/>
          <a:stretch>
            <a:fillRect/>
          </a:stretch>
        </p:blipFill>
        <p:spPr>
          <a:xfrm>
            <a:off x="889487" y="1725451"/>
            <a:ext cx="10733762" cy="5106489"/>
          </a:xfrm>
          <a:prstGeom prst="rect">
            <a:avLst/>
          </a:prstGeom>
        </p:spPr>
      </p:pic>
      <p:pic>
        <p:nvPicPr>
          <p:cNvPr id="2" name="Picture 1" descr="A logo with white text&#10;&#10;Description automatically generated">
            <a:extLst>
              <a:ext uri="{FF2B5EF4-FFF2-40B4-BE49-F238E27FC236}">
                <a16:creationId xmlns:a16="http://schemas.microsoft.com/office/drawing/2014/main" id="{4708A96C-8AE4-07CF-BE43-1F2A0D773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3116" y="0"/>
            <a:ext cx="1889924" cy="777307"/>
          </a:xfrm>
          <a:prstGeom prst="rect">
            <a:avLst/>
          </a:prstGeom>
        </p:spPr>
      </p:pic>
    </p:spTree>
    <p:extLst>
      <p:ext uri="{BB962C8B-B14F-4D97-AF65-F5344CB8AC3E}">
        <p14:creationId xmlns:p14="http://schemas.microsoft.com/office/powerpoint/2010/main" val="275926030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77DD60A8-1F25-B1FD-E70F-57C9AE4E7C1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Before DevOps</a:t>
            </a:r>
          </a:p>
        </p:txBody>
      </p:sp>
      <p:pic>
        <p:nvPicPr>
          <p:cNvPr id="5" name="Picture 4">
            <a:extLst>
              <a:ext uri="{FF2B5EF4-FFF2-40B4-BE49-F238E27FC236}">
                <a16:creationId xmlns:a16="http://schemas.microsoft.com/office/drawing/2014/main" id="{84FE6186-D9BB-3E83-F558-7DB40E6E1913}"/>
              </a:ext>
            </a:extLst>
          </p:cNvPr>
          <p:cNvPicPr>
            <a:picLocks noChangeAspect="1"/>
          </p:cNvPicPr>
          <p:nvPr/>
        </p:nvPicPr>
        <p:blipFill>
          <a:blip r:embed="rId3"/>
          <a:stretch>
            <a:fillRect/>
          </a:stretch>
        </p:blipFill>
        <p:spPr>
          <a:xfrm>
            <a:off x="4777316" y="1020687"/>
            <a:ext cx="6780700" cy="4814296"/>
          </a:xfrm>
          <a:prstGeom prst="rect">
            <a:avLst/>
          </a:prstGeom>
        </p:spPr>
      </p:pic>
      <p:pic>
        <p:nvPicPr>
          <p:cNvPr id="3" name="Picture 2">
            <a:extLst>
              <a:ext uri="{FF2B5EF4-FFF2-40B4-BE49-F238E27FC236}">
                <a16:creationId xmlns:a16="http://schemas.microsoft.com/office/drawing/2014/main" id="{F9DE0A08-9567-B99E-5B2B-D10AD6D0232E}"/>
              </a:ext>
            </a:extLst>
          </p:cNvPr>
          <p:cNvPicPr>
            <a:picLocks noChangeAspect="1"/>
          </p:cNvPicPr>
          <p:nvPr/>
        </p:nvPicPr>
        <p:blipFill>
          <a:blip r:embed="rId4"/>
          <a:stretch>
            <a:fillRect/>
          </a:stretch>
        </p:blipFill>
        <p:spPr>
          <a:xfrm>
            <a:off x="10134313" y="0"/>
            <a:ext cx="2057687" cy="724001"/>
          </a:xfrm>
          <a:prstGeom prst="rect">
            <a:avLst/>
          </a:prstGeom>
        </p:spPr>
      </p:pic>
    </p:spTree>
    <p:extLst>
      <p:ext uri="{BB962C8B-B14F-4D97-AF65-F5344CB8AC3E}">
        <p14:creationId xmlns:p14="http://schemas.microsoft.com/office/powerpoint/2010/main" val="221258719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18"/>
  <p:tag name="AS_OS" val="Unix 5.15.0.1039"/>
  <p:tag name="AS_RELEASE_DATE" val="2022.06.14"/>
  <p:tag name="AS_TITLE" val="Aspose.Slides for .NET5"/>
  <p:tag name="AS_VERSION" val="22.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4AB3BF9C-B2B2-4D25-8325-5AFE8E0BAB1E}" vid="{FF895F90-BA48-463F-9659-7166FF55BF7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themeOverride>
</file>

<file path=docProps/app.xml><?xml version="1.0" encoding="utf-8"?>
<Properties xmlns="http://schemas.openxmlformats.org/officeDocument/2006/extended-properties" xmlns:vt="http://schemas.openxmlformats.org/officeDocument/2006/docPropsVTypes">
  <TotalTime>19</TotalTime>
  <Words>107</Words>
  <Application>Microsoft Office PowerPoint</Application>
  <PresentationFormat>Widescreen</PresentationFormat>
  <Paragraphs>31</Paragraphs>
  <Slides>34</Slides>
  <Notes>6</Notes>
  <HiddenSlides>0</HiddenSlides>
  <MMClips>0</MMClips>
  <ScaleCrop>false</ScaleCrop>
  <HeadingPairs>
    <vt:vector size="4" baseType="variant">
      <vt:variant>
        <vt:lpstr>Theme</vt:lpstr>
      </vt:variant>
      <vt:variant>
        <vt:i4>5</vt:i4>
      </vt:variant>
      <vt:variant>
        <vt:lpstr>Slide Titles</vt:lpstr>
      </vt:variant>
      <vt:variant>
        <vt:i4>34</vt:i4>
      </vt:variant>
    </vt:vector>
  </HeadingPairs>
  <TitlesOfParts>
    <vt:vector size="39" baseType="lpstr">
      <vt:lpstr>Office Theme</vt:lpstr>
      <vt:lpstr>Office Theme</vt:lpstr>
      <vt:lpstr>Office Theme</vt:lpstr>
      <vt:lpstr>Office Theme</vt:lpstr>
      <vt:lpstr>Office</vt:lpstr>
      <vt:lpstr>DevTestOps Session-1</vt:lpstr>
      <vt:lpstr>PowerPoint Presentation</vt:lpstr>
      <vt:lpstr>PowerPoint Presentation</vt:lpstr>
      <vt:lpstr>Waterfall Model</vt:lpstr>
      <vt:lpstr>Agile Model</vt:lpstr>
      <vt:lpstr>Agile Model</vt:lpstr>
      <vt:lpstr>Agile Model</vt:lpstr>
      <vt:lpstr>Before DevOps</vt:lpstr>
      <vt:lpstr>Before DevOps</vt:lpstr>
      <vt:lpstr>Wall Of Confusion</vt:lpstr>
      <vt:lpstr>PowerPoint Presentation</vt:lpstr>
      <vt:lpstr>What is DevOps?</vt:lpstr>
      <vt:lpstr>After DevOps?</vt:lpstr>
      <vt:lpstr>DevOps Principles</vt:lpstr>
      <vt:lpstr>Continues DevOps Process</vt:lpstr>
      <vt:lpstr>Why Do We Need DevTestOps</vt:lpstr>
      <vt:lpstr>What is DevTestOps</vt:lpstr>
      <vt:lpstr>Continuous Testing in DevOps</vt:lpstr>
      <vt:lpstr>PowerPoint Presentation</vt:lpstr>
      <vt:lpstr>Test automation to achieve continuous testing</vt:lpstr>
      <vt:lpstr>Benefits of Continuous Testing</vt:lpstr>
      <vt:lpstr>Challenges of DevTestOps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Selenium Session 2</dc:title>
  <cp:lastModifiedBy>Ravish Bagasi</cp:lastModifiedBy>
  <cp:revision>9</cp:revision>
  <cp:lastPrinted>2023-07-10T05:58:05Z</cp:lastPrinted>
  <dcterms:created xsi:type="dcterms:W3CDTF">2023-07-10T05:58:05Z</dcterms:created>
  <dcterms:modified xsi:type="dcterms:W3CDTF">2023-07-20T06:12:08Z</dcterms:modified>
</cp:coreProperties>
</file>